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14/08/1437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/>
          </a:bodyPr>
          <a:lstStyle/>
          <a:p>
            <a:r>
              <a:rPr lang="ar-SY" sz="8800" b="1" dirty="0" smtClean="0">
                <a:solidFill>
                  <a:srgbClr val="FF0000"/>
                </a:solidFill>
              </a:rPr>
              <a:t>مصادر </a:t>
            </a:r>
            <a:r>
              <a:rPr lang="ar-SY" sz="8800" b="1" dirty="0" smtClean="0">
                <a:solidFill>
                  <a:srgbClr val="FF0000"/>
                </a:solidFill>
              </a:rPr>
              <a:t>جمع البيانات</a:t>
            </a:r>
            <a:endParaRPr lang="ar-SA" sz="8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2109790"/>
          </a:xfrm>
        </p:spPr>
        <p:txBody>
          <a:bodyPr>
            <a:normAutofit/>
          </a:bodyPr>
          <a:lstStyle/>
          <a:p>
            <a:r>
              <a:rPr lang="ar-SY" sz="4000" b="1" dirty="0" smtClean="0">
                <a:solidFill>
                  <a:srgbClr val="0000FF"/>
                </a:solidFill>
              </a:rPr>
              <a:t>أ.د. ياســــر العمــر</a:t>
            </a:r>
          </a:p>
          <a:p>
            <a:endParaRPr lang="ar-SY" sz="4000" b="1" dirty="0" smtClean="0">
              <a:solidFill>
                <a:srgbClr val="0000FF"/>
              </a:solidFill>
            </a:endParaRPr>
          </a:p>
          <a:p>
            <a:r>
              <a:rPr lang="ar-SY" b="1" dirty="0" smtClean="0">
                <a:solidFill>
                  <a:srgbClr val="00B050"/>
                </a:solidFill>
              </a:rPr>
              <a:t>جامعـــــة حمــــاة</a:t>
            </a:r>
            <a:endParaRPr lang="ar-SA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276.jpg"/>
          <p:cNvPicPr>
            <a:picLocks noGrp="1" noChangeAspect="1"/>
          </p:cNvPicPr>
          <p:nvPr>
            <p:ph idx="1"/>
          </p:nvPr>
        </p:nvPicPr>
        <p:blipFill>
          <a:blip r:embed="rId2"/>
          <a:srcRect t="34093" b="9084"/>
          <a:stretch>
            <a:fillRect/>
          </a:stretch>
        </p:blipFill>
        <p:spPr>
          <a:xfrm>
            <a:off x="368312" y="0"/>
            <a:ext cx="877568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 b="42231"/>
          <a:stretch>
            <a:fillRect/>
          </a:stretch>
        </p:blipFill>
        <p:spPr>
          <a:xfrm>
            <a:off x="-1132200" y="-20292"/>
            <a:ext cx="10561984" cy="68782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7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926" b="13819"/>
          <a:stretch>
            <a:fillRect/>
          </a:stretch>
        </p:blipFill>
        <p:spPr>
          <a:xfrm>
            <a:off x="-1785982" y="785794"/>
            <a:ext cx="11929534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8.jpg"/>
          <p:cNvPicPr>
            <a:picLocks noGrp="1" noChangeAspect="1"/>
          </p:cNvPicPr>
          <p:nvPr>
            <p:ph idx="1"/>
          </p:nvPr>
        </p:nvPicPr>
        <p:blipFill>
          <a:blip r:embed="rId2"/>
          <a:srcRect t="10417" b="53280"/>
          <a:stretch>
            <a:fillRect/>
          </a:stretch>
        </p:blipFill>
        <p:spPr>
          <a:xfrm>
            <a:off x="-1509022" y="325165"/>
            <a:ext cx="11224558" cy="5604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8.jpg"/>
          <p:cNvPicPr>
            <a:picLocks noGrp="1" noChangeAspect="1"/>
          </p:cNvPicPr>
          <p:nvPr>
            <p:ph idx="1"/>
          </p:nvPr>
        </p:nvPicPr>
        <p:blipFill>
          <a:blip r:embed="rId2"/>
          <a:srcRect t="45142" b="21711"/>
          <a:stretch>
            <a:fillRect/>
          </a:stretch>
        </p:blipFill>
        <p:spPr>
          <a:xfrm>
            <a:off x="-1643106" y="714356"/>
            <a:ext cx="11596473" cy="5286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 b="37495"/>
          <a:stretch>
            <a:fillRect/>
          </a:stretch>
        </p:blipFill>
        <p:spPr>
          <a:xfrm>
            <a:off x="-570006" y="110201"/>
            <a:ext cx="9714006" cy="6747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9.jpg"/>
          <p:cNvPicPr>
            <a:picLocks noGrp="1" noChangeAspect="1"/>
          </p:cNvPicPr>
          <p:nvPr>
            <p:ph idx="1"/>
          </p:nvPr>
        </p:nvPicPr>
        <p:blipFill>
          <a:blip r:embed="rId2"/>
          <a:srcRect t="62505" b="9084"/>
          <a:stretch>
            <a:fillRect/>
          </a:stretch>
        </p:blipFill>
        <p:spPr>
          <a:xfrm>
            <a:off x="-785850" y="0"/>
            <a:ext cx="10421141" cy="4071942"/>
          </a:xfrm>
        </p:spPr>
      </p:pic>
      <p:pic>
        <p:nvPicPr>
          <p:cNvPr id="5" name="صورة 4" descr="280.jpg"/>
          <p:cNvPicPr>
            <a:picLocks noChangeAspect="1"/>
          </p:cNvPicPr>
          <p:nvPr/>
        </p:nvPicPr>
        <p:blipFill>
          <a:blip r:embed="rId3"/>
          <a:srcRect t="11458" b="73958"/>
          <a:stretch>
            <a:fillRect/>
          </a:stretch>
        </p:blipFill>
        <p:spPr>
          <a:xfrm>
            <a:off x="-1143040" y="4000504"/>
            <a:ext cx="1068550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280.jpg"/>
          <p:cNvPicPr>
            <a:picLocks noGrp="1" noChangeAspect="1"/>
          </p:cNvPicPr>
          <p:nvPr>
            <p:ph idx="1"/>
          </p:nvPr>
        </p:nvPicPr>
        <p:blipFill>
          <a:blip r:embed="rId2"/>
          <a:srcRect t="26201" b="9084"/>
          <a:stretch>
            <a:fillRect/>
          </a:stretch>
        </p:blipFill>
        <p:spPr>
          <a:xfrm>
            <a:off x="857224" y="114186"/>
            <a:ext cx="7577186" cy="67438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833" b="39074"/>
          <a:stretch>
            <a:fillRect/>
          </a:stretch>
        </p:blipFill>
        <p:spPr>
          <a:xfrm>
            <a:off x="0" y="1071546"/>
            <a:ext cx="9433894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1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926" b="7506"/>
          <a:stretch>
            <a:fillRect/>
          </a:stretch>
        </p:blipFill>
        <p:spPr>
          <a:xfrm>
            <a:off x="-500098" y="1142984"/>
            <a:ext cx="10695445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6" name="عنصر نائب للمحتوى 5" descr="267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 l="3507" t="9794" r="7072" b="58333"/>
          <a:stretch>
            <a:fillRect/>
          </a:stretch>
        </p:blipFill>
        <p:spPr>
          <a:xfrm>
            <a:off x="-857288" y="285728"/>
            <a:ext cx="10201346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28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96" b="43809"/>
          <a:stretch>
            <a:fillRect/>
          </a:stretch>
        </p:blipFill>
        <p:spPr>
          <a:xfrm>
            <a:off x="-1069554" y="364315"/>
            <a:ext cx="10213553" cy="6207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926" b="9084"/>
          <a:stretch>
            <a:fillRect/>
          </a:stretch>
        </p:blipFill>
        <p:spPr>
          <a:xfrm>
            <a:off x="-1019715" y="928670"/>
            <a:ext cx="10565541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3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407" b="40652"/>
          <a:stretch>
            <a:fillRect/>
          </a:stretch>
        </p:blipFill>
        <p:spPr>
          <a:xfrm>
            <a:off x="-2500362" y="1142984"/>
            <a:ext cx="14328640" cy="3732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5.jpg"/>
          <p:cNvPicPr>
            <a:picLocks noGrp="1" noChangeAspect="1"/>
          </p:cNvPicPr>
          <p:nvPr>
            <p:ph idx="1"/>
          </p:nvPr>
        </p:nvPicPr>
        <p:blipFill>
          <a:blip r:embed="rId2"/>
          <a:srcRect t="29358" b="31182"/>
          <a:stretch>
            <a:fillRect/>
          </a:stretch>
        </p:blipFill>
        <p:spPr>
          <a:xfrm>
            <a:off x="-1000164" y="500042"/>
            <a:ext cx="10399262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285.jpg"/>
          <p:cNvPicPr>
            <a:picLocks noGrp="1" noChangeAspect="1"/>
          </p:cNvPicPr>
          <p:nvPr>
            <p:ph idx="1"/>
          </p:nvPr>
        </p:nvPicPr>
        <p:blipFill>
          <a:blip r:embed="rId2"/>
          <a:srcRect t="70397" b="10662"/>
          <a:stretch>
            <a:fillRect/>
          </a:stretch>
        </p:blipFill>
        <p:spPr>
          <a:xfrm>
            <a:off x="-4493782" y="0"/>
            <a:ext cx="13986258" cy="3643314"/>
          </a:xfrm>
        </p:spPr>
      </p:pic>
      <p:pic>
        <p:nvPicPr>
          <p:cNvPr id="7" name="صورة 6" descr="286.jpg"/>
          <p:cNvPicPr>
            <a:picLocks noChangeAspect="1"/>
          </p:cNvPicPr>
          <p:nvPr/>
        </p:nvPicPr>
        <p:blipFill>
          <a:blip r:embed="rId3"/>
          <a:srcRect t="11236" b="81742"/>
          <a:stretch>
            <a:fillRect/>
          </a:stretch>
        </p:blipFill>
        <p:spPr>
          <a:xfrm>
            <a:off x="-5215006" y="3357562"/>
            <a:ext cx="14793518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6.jpg"/>
          <p:cNvPicPr>
            <a:picLocks noGrp="1" noChangeAspect="1"/>
          </p:cNvPicPr>
          <p:nvPr>
            <p:ph idx="1"/>
          </p:nvPr>
        </p:nvPicPr>
        <p:blipFill>
          <a:blip r:embed="rId2"/>
          <a:srcRect t="49877" b="9084"/>
          <a:stretch>
            <a:fillRect/>
          </a:stretch>
        </p:blipFill>
        <p:spPr>
          <a:xfrm>
            <a:off x="-337029" y="0"/>
            <a:ext cx="9746103" cy="5500702"/>
          </a:xfrm>
        </p:spPr>
      </p:pic>
      <p:pic>
        <p:nvPicPr>
          <p:cNvPr id="7" name="صورة 6" descr="287.jpg"/>
          <p:cNvPicPr>
            <a:picLocks noChangeAspect="1"/>
          </p:cNvPicPr>
          <p:nvPr/>
        </p:nvPicPr>
        <p:blipFill>
          <a:blip r:embed="rId3"/>
          <a:srcRect t="11458" b="81250"/>
          <a:stretch>
            <a:fillRect/>
          </a:stretch>
        </p:blipFill>
        <p:spPr>
          <a:xfrm>
            <a:off x="-1714544" y="5214950"/>
            <a:ext cx="11397874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7.jpg"/>
          <p:cNvPicPr>
            <a:picLocks noGrp="1" noChangeAspect="1"/>
          </p:cNvPicPr>
          <p:nvPr>
            <p:ph idx="1"/>
          </p:nvPr>
        </p:nvPicPr>
        <p:blipFill>
          <a:blip r:embed="rId2"/>
          <a:srcRect t="21466" b="41823"/>
          <a:stretch>
            <a:fillRect/>
          </a:stretch>
        </p:blipFill>
        <p:spPr>
          <a:xfrm>
            <a:off x="-1626784" y="214290"/>
            <a:ext cx="11319332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8.jpg"/>
          <p:cNvPicPr>
            <a:picLocks noGrp="1" noChangeAspect="1"/>
          </p:cNvPicPr>
          <p:nvPr>
            <p:ph idx="1"/>
          </p:nvPr>
        </p:nvPicPr>
        <p:blipFill>
          <a:blip r:embed="rId2"/>
          <a:srcRect t="24623" b="45387"/>
          <a:stretch>
            <a:fillRect/>
          </a:stretch>
        </p:blipFill>
        <p:spPr>
          <a:xfrm>
            <a:off x="-1376904" y="1071546"/>
            <a:ext cx="1108515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8.jpg"/>
          <p:cNvPicPr>
            <a:picLocks noGrp="1" noChangeAspect="1"/>
          </p:cNvPicPr>
          <p:nvPr>
            <p:ph idx="1"/>
          </p:nvPr>
        </p:nvPicPr>
        <p:blipFill>
          <a:blip r:embed="rId2"/>
          <a:srcRect t="56191" b="10663"/>
          <a:stretch>
            <a:fillRect/>
          </a:stretch>
        </p:blipFill>
        <p:spPr>
          <a:xfrm>
            <a:off x="-1640836" y="214290"/>
            <a:ext cx="1159652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9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049" b="48544"/>
          <a:stretch>
            <a:fillRect/>
          </a:stretch>
        </p:blipFill>
        <p:spPr>
          <a:xfrm>
            <a:off x="-1214478" y="0"/>
            <a:ext cx="10994505" cy="6109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67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 t="43563" r="4414" b="12241"/>
          <a:stretch>
            <a:fillRect/>
          </a:stretch>
        </p:blipFill>
        <p:spPr>
          <a:xfrm>
            <a:off x="313246" y="285728"/>
            <a:ext cx="8830754" cy="56153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89.jpg"/>
          <p:cNvPicPr>
            <a:picLocks noGrp="1" noChangeAspect="1"/>
          </p:cNvPicPr>
          <p:nvPr>
            <p:ph idx="1"/>
          </p:nvPr>
        </p:nvPicPr>
        <p:blipFill>
          <a:blip r:embed="rId2"/>
          <a:srcRect t="50587" b="7506"/>
          <a:stretch>
            <a:fillRect/>
          </a:stretch>
        </p:blipFill>
        <p:spPr>
          <a:xfrm>
            <a:off x="-1342191" y="214290"/>
            <a:ext cx="11155613" cy="642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11916" b="59593"/>
          <a:stretch>
            <a:fillRect/>
          </a:stretch>
        </p:blipFill>
        <p:spPr>
          <a:xfrm>
            <a:off x="-883976" y="928670"/>
            <a:ext cx="10392335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90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407" b="9084"/>
          <a:stretch>
            <a:fillRect/>
          </a:stretch>
        </p:blipFill>
        <p:spPr>
          <a:xfrm>
            <a:off x="-297610" y="0"/>
            <a:ext cx="98726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68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rcRect l="12342" t="10828" b="71223"/>
          <a:stretch>
            <a:fillRect/>
          </a:stretch>
        </p:blipFill>
        <p:spPr>
          <a:xfrm>
            <a:off x="-428660" y="785794"/>
            <a:ext cx="10572824" cy="2977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68.jpg"/>
          <p:cNvPicPr>
            <a:picLocks noGrp="1" noChangeAspect="1"/>
          </p:cNvPicPr>
          <p:nvPr>
            <p:ph idx="1"/>
          </p:nvPr>
        </p:nvPicPr>
        <p:blipFill>
          <a:blip r:embed="rId2"/>
          <a:srcRect t="60926" b="10663"/>
          <a:stretch>
            <a:fillRect/>
          </a:stretch>
        </p:blipFill>
        <p:spPr>
          <a:xfrm>
            <a:off x="1000100" y="0"/>
            <a:ext cx="7572396" cy="2958828"/>
          </a:xfrm>
        </p:spPr>
      </p:pic>
      <p:pic>
        <p:nvPicPr>
          <p:cNvPr id="5" name="صورة 4" descr="269.jpg"/>
          <p:cNvPicPr>
            <a:picLocks noChangeAspect="1"/>
          </p:cNvPicPr>
          <p:nvPr/>
        </p:nvPicPr>
        <p:blipFill>
          <a:blip r:embed="rId3"/>
          <a:srcRect l="11320" t="12222" r="7022" b="50000"/>
          <a:stretch>
            <a:fillRect/>
          </a:stretch>
        </p:blipFill>
        <p:spPr>
          <a:xfrm>
            <a:off x="1428728" y="2823633"/>
            <a:ext cx="6763498" cy="4034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1.jpg"/>
          <p:cNvPicPr>
            <a:picLocks noGrp="1" noChangeAspect="1"/>
          </p:cNvPicPr>
          <p:nvPr>
            <p:ph idx="1"/>
          </p:nvPr>
        </p:nvPicPr>
        <p:blipFill>
          <a:blip r:embed="rId2"/>
          <a:srcRect t="41985" b="37496"/>
          <a:stretch>
            <a:fillRect/>
          </a:stretch>
        </p:blipFill>
        <p:spPr>
          <a:xfrm>
            <a:off x="-1928858" y="1000108"/>
            <a:ext cx="13207775" cy="3727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3.jpg"/>
          <p:cNvPicPr>
            <a:picLocks noGrp="1" noChangeAspect="1"/>
          </p:cNvPicPr>
          <p:nvPr>
            <p:ph idx="1"/>
          </p:nvPr>
        </p:nvPicPr>
        <p:blipFill>
          <a:blip r:embed="rId2"/>
          <a:srcRect t="28862" b="8321"/>
          <a:stretch>
            <a:fillRect/>
          </a:stretch>
        </p:blipFill>
        <p:spPr>
          <a:xfrm>
            <a:off x="594519" y="-96071"/>
            <a:ext cx="8049447" cy="6954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274.jpg"/>
          <p:cNvPicPr>
            <a:picLocks noGrp="1" noChangeAspect="1"/>
          </p:cNvPicPr>
          <p:nvPr>
            <p:ph idx="1"/>
          </p:nvPr>
        </p:nvPicPr>
        <p:blipFill>
          <a:blip r:embed="rId2"/>
          <a:srcRect t="22995" b="10100"/>
          <a:stretch>
            <a:fillRect/>
          </a:stretch>
        </p:blipFill>
        <p:spPr>
          <a:xfrm>
            <a:off x="500034" y="-86652"/>
            <a:ext cx="7547316" cy="6944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275.jpg"/>
          <p:cNvPicPr>
            <a:picLocks noGrp="1" noChangeAspect="1"/>
          </p:cNvPicPr>
          <p:nvPr>
            <p:ph idx="1"/>
          </p:nvPr>
        </p:nvPicPr>
        <p:blipFill>
          <a:blip r:embed="rId2"/>
          <a:srcRect t="32114" b="9084"/>
          <a:stretch>
            <a:fillRect/>
          </a:stretch>
        </p:blipFill>
        <p:spPr>
          <a:xfrm>
            <a:off x="357158" y="-16772"/>
            <a:ext cx="8501122" cy="6874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</Words>
  <PresentationFormat>عرض على الشاشة (3:4)‏</PresentationFormat>
  <Paragraphs>4</Paragraphs>
  <Slides>32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مصادر جمع البيانات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مصادر جمع البيانات</dc:title>
  <dc:creator>DR.YASER</dc:creator>
  <cp:lastModifiedBy>DR.YASER</cp:lastModifiedBy>
  <cp:revision>8</cp:revision>
  <dcterms:created xsi:type="dcterms:W3CDTF">2016-05-21T12:35:47Z</dcterms:created>
  <dcterms:modified xsi:type="dcterms:W3CDTF">2016-05-21T14:09:24Z</dcterms:modified>
</cp:coreProperties>
</file>