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9DA3-A7BA-49FC-876F-2835854173A4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714-1A09-41C3-B881-754D4486D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919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9DA3-A7BA-49FC-876F-2835854173A4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714-1A09-41C3-B881-754D4486D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328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9DA3-A7BA-49FC-876F-2835854173A4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714-1A09-41C3-B881-754D4486D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754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9DA3-A7BA-49FC-876F-2835854173A4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714-1A09-41C3-B881-754D4486D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362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9DA3-A7BA-49FC-876F-2835854173A4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714-1A09-41C3-B881-754D4486D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72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9DA3-A7BA-49FC-876F-2835854173A4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714-1A09-41C3-B881-754D4486D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953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9DA3-A7BA-49FC-876F-2835854173A4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714-1A09-41C3-B881-754D4486D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234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9DA3-A7BA-49FC-876F-2835854173A4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714-1A09-41C3-B881-754D4486D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083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9DA3-A7BA-49FC-876F-2835854173A4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714-1A09-41C3-B881-754D4486D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16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9DA3-A7BA-49FC-876F-2835854173A4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714-1A09-41C3-B881-754D4486D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446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9DA3-A7BA-49FC-876F-2835854173A4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4714-1A09-41C3-B881-754D4486D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471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99DA3-A7BA-49FC-876F-2835854173A4}" type="datetimeFigureOut">
              <a:rPr lang="ar-SA" smtClean="0"/>
              <a:t>16/12/37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64714-1A09-41C3-B881-754D4486D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01825020160918074837_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9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01825020160918074837_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9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01825020160918074837_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6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01825020160918074837_0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9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01825020160918074837_0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7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01825020160918074837_0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1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01825020160918074837_0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01825020160918074837_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0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01825020160918074837_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0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01825020160918074837_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1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01825020160918074837_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7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01825020160918074837_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78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01825020160918074837_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7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01825020160918074837_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3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c01825020160918074837_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5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عرض على الشاشة (3:4)‏</PresentationFormat>
  <Paragraphs>0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فراس الصعيو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ألبوم صور فوتوغرافية</dc:title>
  <dc:creator>souliman</dc:creator>
  <cp:lastModifiedBy>souliman</cp:lastModifiedBy>
  <cp:revision>2</cp:revision>
  <dcterms:created xsi:type="dcterms:W3CDTF">2016-09-18T07:54:35Z</dcterms:created>
  <dcterms:modified xsi:type="dcterms:W3CDTF">2016-09-18T08:07:12Z</dcterms:modified>
</cp:coreProperties>
</file>