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removePersonalInfoOnSave="1" saveSubsetFonts="1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256" r:id="rId5"/>
    <p:sldId id="257" r:id="rId6"/>
  </p:sldIdLst>
  <p:sldSz cx="12192000" cy="6858000"/>
  <p:notesSz cx="6858000" cy="9144000"/>
  <p:defaultTextStyle>
    <a:defPPr algn="r" rtl="1"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نمط متوسط 2 - تميي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النمط المتوسط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E171933-4619-4E11-9A3F-F7608DF75F80}" styleName="نمط متوسط 1 - تميي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FD0F851-EC5A-4D38-B0AD-8093EC10F338}" styleName="نمط فاتح 1 - تمييز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6D9F66E-5EB9-4882-86FB-DCBF35E3C3E4}" styleName="نمط متوسط 4 - تميي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684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64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7" d="100"/>
          <a:sy n="97" d="100"/>
        </p:scale>
        <p:origin x="353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95725" y="0"/>
            <a:ext cx="2960475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rtl="1"/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/>
            </a:lvl1pPr>
          </a:lstStyle>
          <a:p>
            <a:pPr algn="l" rtl="1"/>
            <a:fld id="{CAD048ED-D62C-4EF3-AD55-13BE581FBAD6}" type="uaqdatetime1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01/23/1440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95725" y="8685213"/>
            <a:ext cx="2962275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rtl="1"/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/>
            </a:lvl1pPr>
          </a:lstStyle>
          <a:p>
            <a:pPr algn="l" rtl="1"/>
            <a:fld id="{06834459-7356-44BF-850D-8B30C4FB3B6B}" type="slidenum">
              <a:rPr lang="ar-SA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pPr algn="l" rtl="1"/>
              <a:t>‹#›</a:t>
            </a:fld>
            <a:endParaRPr lang="ar-SA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44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22AE6E83-4257-4F86-9069-43B6270E39AD}" type="uaqdatetime1">
              <a:rPr lang="ar-SA" smtClean="0"/>
              <a:pPr/>
              <a:t>01/23/1440</a:t>
            </a:fld>
            <a:endParaRPr lang="ar-SA" dirty="0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pPr rtl="1"/>
            <a:endParaRPr lang="ar-SA" noProof="0" dirty="0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 rtl="1"/>
            <a:r>
              <a:rPr lang="ar-SA" noProof="0" dirty="0"/>
              <a:t>انقر لتحرير أنماط النص الرئيسي</a:t>
            </a:r>
          </a:p>
          <a:p>
            <a:pPr lvl="1" rtl="1"/>
            <a:r>
              <a:rPr lang="ar-SA" noProof="0" dirty="0"/>
              <a:t>المستوى الثاني</a:t>
            </a:r>
          </a:p>
          <a:p>
            <a:pPr lvl="2" rtl="1"/>
            <a:r>
              <a:rPr lang="ar-SA" noProof="0" dirty="0"/>
              <a:t>المستوى الثالث</a:t>
            </a:r>
          </a:p>
          <a:p>
            <a:pPr lvl="3" rtl="1"/>
            <a:r>
              <a:rPr lang="ar-SA" noProof="0" dirty="0"/>
              <a:t>المستوى الرابع</a:t>
            </a:r>
          </a:p>
          <a:p>
            <a:pPr lvl="4" rtl="1"/>
            <a:r>
              <a:rPr lang="ar-SA" noProof="0" dirty="0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44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 rtl="1">
              <a:defRPr sz="1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A3C37BE-C303-496D-B5CD-85F2937540FC}" type="slidenum">
              <a:rPr lang="ar-SA" smtClean="0"/>
              <a:pPr/>
              <a:t>‹#›</a:t>
            </a:fld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Tahoma" panose="020B0604030504040204" pitchFamily="34" charset="0"/>
        <a:cs typeface="Tahoma" panose="020B0604030504040204" pitchFamily="34" charset="0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ال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المستطيل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noProof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المستطيل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noProof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العنوان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rtlCol="1" anchor="ctr">
            <a:normAutofit/>
          </a:bodyPr>
          <a:lstStyle>
            <a:lvl1pPr algn="r" rtl="1">
              <a:defRPr sz="4400" cap="all" baseline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العنوان الفرعي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 rtlCol="1">
            <a:normAutofit/>
          </a:bodyPr>
          <a:lstStyle>
            <a:lvl1pPr marL="0" indent="0" algn="r" rtl="1">
              <a:spcBef>
                <a:spcPts val="0"/>
              </a:spcBef>
              <a:buNone/>
              <a:defRPr sz="1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 rtl="1">
              <a:buNone/>
              <a:defRPr sz="2000"/>
            </a:lvl2pPr>
            <a:lvl3pPr marL="914400" indent="0" algn="ctr" rtl="1">
              <a:buNone/>
              <a:defRPr sz="1800"/>
            </a:lvl3pPr>
            <a:lvl4pPr marL="1371600" indent="0" algn="ctr" rtl="1">
              <a:buNone/>
              <a:defRPr sz="1600"/>
            </a:lvl4pPr>
            <a:lvl5pPr marL="1828800" indent="0" algn="ctr" rtl="1">
              <a:buNone/>
              <a:defRPr sz="1600"/>
            </a:lvl5pPr>
            <a:lvl6pPr marL="2286000" indent="0" algn="ctr" rtl="1">
              <a:buNone/>
              <a:defRPr sz="1600"/>
            </a:lvl6pPr>
            <a:lvl7pPr marL="2743200" indent="0" algn="ctr" rtl="1">
              <a:buNone/>
              <a:defRPr sz="1600"/>
            </a:lvl7pPr>
            <a:lvl8pPr marL="3200400" indent="0" algn="ctr" rtl="1">
              <a:buNone/>
              <a:defRPr sz="1600"/>
            </a:lvl8pPr>
            <a:lvl9pPr marL="3657600" indent="0" algn="ctr" rtl="1">
              <a:buNone/>
              <a:defRPr sz="1600"/>
            </a:lvl9pPr>
          </a:lstStyle>
          <a:p>
            <a:pPr rtl="1"/>
            <a:r>
              <a:rPr lang="ar-SA" noProof="0" smtClean="0"/>
              <a:t>انقر لتحرير نمط العنوان الثانوي الرئيسي</a:t>
            </a:r>
            <a:endParaRPr lang="ar-SA" noProof="0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8AA180B-4FF8-44FE-9F0C-EB0377C48E73}" type="uaqdatetime1">
              <a:rPr lang="ar-SA" noProof="0" smtClean="0"/>
              <a:pPr/>
              <a:t>01/23/1440</a:t>
            </a:fld>
            <a:endParaRPr lang="ar-SA" noProof="0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FF54DE5-C571-48E8-A5BC-B369434E2F44}" type="slidenum">
              <a:rPr lang="ar-SA" noProof="0" smtClean="0"/>
              <a:pPr/>
              <a:t>‹#›</a:t>
            </a:fld>
            <a:endParaRPr lang="ar-SA" noProof="0" dirty="0"/>
          </a:p>
        </p:txBody>
      </p:sp>
      <p:pic>
        <p:nvPicPr>
          <p:cNvPr id="11" name="الصورة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96617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ات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/>
        <p:txBody>
          <a:bodyPr rtlCol="1" anchor="b"/>
          <a:lstStyle>
            <a:lvl1pPr algn="r" rtl="1">
              <a:defRPr sz="3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104900" y="1600199"/>
            <a:ext cx="6430912" cy="4572001"/>
          </a:xfrm>
        </p:spPr>
        <p:txBody>
          <a:bodyPr tIns="1188720" rtlCol="1">
            <a:normAutofit/>
          </a:bodyPr>
          <a:lstStyle>
            <a:lvl1pPr marL="0" indent="0" algn="ctr" rtl="1">
              <a:buNone/>
              <a:defRPr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r" rtl="1">
              <a:buNone/>
              <a:defRPr sz="2800"/>
            </a:lvl2pPr>
            <a:lvl3pPr marL="914400" indent="0" algn="r" rtl="1">
              <a:buNone/>
              <a:defRPr sz="2400"/>
            </a:lvl3pPr>
            <a:lvl4pPr marL="1371600" indent="0" algn="r" rtl="1">
              <a:buNone/>
              <a:defRPr sz="2000"/>
            </a:lvl4pPr>
            <a:lvl5pPr marL="1828800" indent="0" algn="r" rtl="1">
              <a:buNone/>
              <a:defRPr sz="2000"/>
            </a:lvl5pPr>
            <a:lvl6pPr marL="2286000" indent="0" algn="r" rtl="1">
              <a:buNone/>
              <a:defRPr sz="2000"/>
            </a:lvl6pPr>
            <a:lvl7pPr marL="2743200" indent="0" algn="r" rtl="1">
              <a:buNone/>
              <a:defRPr sz="2000"/>
            </a:lvl7pPr>
            <a:lvl8pPr marL="3200400" indent="0" algn="r" rtl="1">
              <a:buNone/>
              <a:defRPr sz="2000"/>
            </a:lvl8pPr>
            <a:lvl9pPr marL="3657600" indent="0" algn="r" rtl="1">
              <a:buNone/>
              <a:defRPr sz="2000"/>
            </a:lvl9pPr>
          </a:lstStyle>
          <a:p>
            <a:pPr rtl="1"/>
            <a:r>
              <a:rPr lang="ar-SA" noProof="0" smtClean="0"/>
              <a:t>انقر فوق الأيقونة لإضافة صورة</a:t>
            </a:r>
            <a:endParaRPr lang="ar-SA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7688163" y="1600200"/>
            <a:ext cx="3396996" cy="4572000"/>
          </a:xfrm>
        </p:spPr>
        <p:txBody>
          <a:bodyPr rtlCol="1">
            <a:normAutofit/>
          </a:bodyPr>
          <a:lstStyle>
            <a:lvl1pPr marL="0" indent="0" algn="r" rtl="1">
              <a:spcBef>
                <a:spcPts val="1200"/>
              </a:spcBef>
              <a:buNone/>
              <a:defRPr sz="1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r" rtl="1">
              <a:buNone/>
              <a:defRPr sz="1400"/>
            </a:lvl2pPr>
            <a:lvl3pPr marL="914400" indent="0" algn="r" rtl="1">
              <a:buNone/>
              <a:defRPr sz="1200"/>
            </a:lvl3pPr>
            <a:lvl4pPr marL="1371600" indent="0" algn="r" rtl="1">
              <a:buNone/>
              <a:defRPr sz="1000"/>
            </a:lvl4pPr>
            <a:lvl5pPr marL="1828800" indent="0" algn="r" rtl="1">
              <a:buNone/>
              <a:defRPr sz="1000"/>
            </a:lvl5pPr>
            <a:lvl6pPr marL="2286000" indent="0" algn="r" rtl="1">
              <a:buNone/>
              <a:defRPr sz="1000"/>
            </a:lvl6pPr>
            <a:lvl7pPr marL="2743200" indent="0" algn="r" rtl="1">
              <a:buNone/>
              <a:defRPr sz="1000"/>
            </a:lvl7pPr>
            <a:lvl8pPr marL="3200400" indent="0" algn="r" rtl="1">
              <a:buNone/>
              <a:defRPr sz="1000"/>
            </a:lvl8pPr>
            <a:lvl9pPr marL="3657600" indent="0" algn="r" rtl="1">
              <a:buNone/>
              <a:defRPr sz="1000"/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B38A0CC1-291D-4242-8615-7517A9C3096C}" type="uaqdatetime1">
              <a:rPr lang="ar-SA" noProof="0" smtClean="0"/>
              <a:pPr/>
              <a:t>01/23/1440</a:t>
            </a:fld>
            <a:endParaRPr lang="ar-SA" noProof="0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FF54DE5-C571-48E8-A5BC-B369434E2F44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العنوان والنص ال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العنصر النائب لنص عمودي 2"/>
          <p:cNvSpPr>
            <a:spLocks noGrp="1"/>
          </p:cNvSpPr>
          <p:nvPr>
            <p:ph type="body" orient="vert" idx="1"/>
          </p:nvPr>
        </p:nvSpPr>
        <p:spPr/>
        <p:txBody>
          <a:bodyPr vert="eaVert"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  <a:p>
            <a:pPr lvl="1" rtl="1"/>
            <a:r>
              <a:rPr lang="ar-SA" noProof="0" smtClean="0"/>
              <a:t>المستوى الثاني</a:t>
            </a:r>
          </a:p>
          <a:p>
            <a:pPr lvl="2" rtl="1"/>
            <a:r>
              <a:rPr lang="ar-SA" noProof="0" smtClean="0"/>
              <a:t>المستوى الثالث</a:t>
            </a:r>
          </a:p>
          <a:p>
            <a:pPr lvl="3" rtl="1"/>
            <a:r>
              <a:rPr lang="ar-SA" noProof="0" smtClean="0"/>
              <a:t>المستوى الرابع</a:t>
            </a:r>
          </a:p>
          <a:p>
            <a:pPr lvl="4" rtl="1"/>
            <a:r>
              <a:rPr lang="ar-SA" noProof="0" smtClean="0"/>
              <a:t>المستوى الخامس</a:t>
            </a:r>
            <a:endParaRPr lang="ar-SA" noProof="0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CF03E39C-55A5-4C12-926B-5E870DFDCD77}" type="uaqdatetime1">
              <a:rPr lang="ar-SA" noProof="0" smtClean="0"/>
              <a:pPr/>
              <a:t>01/23/1440</a:t>
            </a:fld>
            <a:endParaRPr lang="ar-SA" noProof="0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FF54DE5-C571-48E8-A5BC-B369434E2F44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العنوان العمودي والن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العمودي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العنصر النائب لنص عمودي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  <a:p>
            <a:pPr lvl="1" rtl="1"/>
            <a:r>
              <a:rPr lang="ar-SA" noProof="0" smtClean="0"/>
              <a:t>المستوى الثاني</a:t>
            </a:r>
          </a:p>
          <a:p>
            <a:pPr lvl="2" rtl="1"/>
            <a:r>
              <a:rPr lang="ar-SA" noProof="0" smtClean="0"/>
              <a:t>المستوى الثالث</a:t>
            </a:r>
          </a:p>
          <a:p>
            <a:pPr lvl="3" rtl="1"/>
            <a:r>
              <a:rPr lang="ar-SA" noProof="0" smtClean="0"/>
              <a:t>المستوى الرابع</a:t>
            </a:r>
          </a:p>
          <a:p>
            <a:pPr lvl="4" rtl="1"/>
            <a:r>
              <a:rPr lang="ar-SA" noProof="0" smtClean="0"/>
              <a:t>المستوى الخامس</a:t>
            </a:r>
            <a:endParaRPr lang="ar-SA" noProof="0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97EF7B4-4A79-46AE-ACC0-D123CBF8169B}" type="uaqdatetime1">
              <a:rPr lang="ar-SA" noProof="0" smtClean="0"/>
              <a:pPr/>
              <a:t>01/23/1440</a:t>
            </a:fld>
            <a:endParaRPr lang="ar-SA" noProof="0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FF54DE5-C571-48E8-A5BC-B369434E2F44}" type="slidenum">
              <a:rPr lang="ar-SA" noProof="0" smtClean="0"/>
              <a:pPr/>
              <a:t>‹#›</a:t>
            </a:fld>
            <a:endParaRPr lang="ar-SA" noProof="0" dirty="0"/>
          </a:p>
        </p:txBody>
      </p:sp>
      <p:grpSp>
        <p:nvGrpSpPr>
          <p:cNvPr id="7" name="المجموعة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موصل مستقيم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موصل مستقيم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العنوان وال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  <a:p>
            <a:pPr lvl="1" rtl="1"/>
            <a:r>
              <a:rPr lang="ar-SA" noProof="0" smtClean="0"/>
              <a:t>المستوى الثاني</a:t>
            </a:r>
          </a:p>
          <a:p>
            <a:pPr lvl="2" rtl="1"/>
            <a:r>
              <a:rPr lang="ar-SA" noProof="0" smtClean="0"/>
              <a:t>المستوى الثالث</a:t>
            </a:r>
          </a:p>
          <a:p>
            <a:pPr lvl="3" rtl="1"/>
            <a:r>
              <a:rPr lang="ar-SA" noProof="0" smtClean="0"/>
              <a:t>المستوى الرابع</a:t>
            </a:r>
          </a:p>
          <a:p>
            <a:pPr lvl="4" rtl="1"/>
            <a:r>
              <a:rPr lang="ar-SA" noProof="0" smtClean="0"/>
              <a:t>المستوى الخامس</a:t>
            </a:r>
            <a:endParaRPr lang="ar-SA" noProof="0" dirty="0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580C5235-68EF-47E0-8449-EAFE80831128}" type="uaqdatetime1">
              <a:rPr lang="ar-SA" noProof="0" smtClean="0"/>
              <a:pPr/>
              <a:t>01/23/1440</a:t>
            </a:fld>
            <a:endParaRPr lang="ar-SA" noProof="0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FF54DE5-C571-48E8-A5BC-B369434E2F44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شريحة العنوان مع صورة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المجموعة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موصل مستقيم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موصل مستقيم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المجموعة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موصل مستقيم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موصل مستقيم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المستطيل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noProof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المستطيل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1"/>
            <a:endParaRPr lang="ar-SA" noProof="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العنوان 1"/>
          <p:cNvSpPr>
            <a:spLocks noGrp="1"/>
          </p:cNvSpPr>
          <p:nvPr>
            <p:ph type="ctrTitle"/>
          </p:nvPr>
        </p:nvSpPr>
        <p:spPr>
          <a:xfrm>
            <a:off x="5363337" y="2292094"/>
            <a:ext cx="5734050" cy="2219691"/>
          </a:xfrm>
        </p:spPr>
        <p:txBody>
          <a:bodyPr rtlCol="1" anchor="ctr">
            <a:normAutofit/>
          </a:bodyPr>
          <a:lstStyle>
            <a:lvl1pPr algn="r" rtl="1">
              <a:defRPr sz="4400" cap="all" baseline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العنوان الفرعي 2"/>
          <p:cNvSpPr>
            <a:spLocks noGrp="1"/>
          </p:cNvSpPr>
          <p:nvPr>
            <p:ph type="subTitle" idx="1"/>
          </p:nvPr>
        </p:nvSpPr>
        <p:spPr>
          <a:xfrm>
            <a:off x="5363337" y="4511784"/>
            <a:ext cx="5734050" cy="955565"/>
          </a:xfrm>
        </p:spPr>
        <p:txBody>
          <a:bodyPr rtlCol="1">
            <a:normAutofit/>
          </a:bodyPr>
          <a:lstStyle>
            <a:lvl1pPr marL="0" indent="0" algn="r" rtl="1">
              <a:spcBef>
                <a:spcPts val="0"/>
              </a:spcBef>
              <a:buNone/>
              <a:defRPr sz="1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 rtl="1">
              <a:buNone/>
              <a:defRPr sz="2000"/>
            </a:lvl2pPr>
            <a:lvl3pPr marL="914400" indent="0" algn="ctr" rtl="1">
              <a:buNone/>
              <a:defRPr sz="1800"/>
            </a:lvl3pPr>
            <a:lvl4pPr marL="1371600" indent="0" algn="ctr" rtl="1">
              <a:buNone/>
              <a:defRPr sz="1600"/>
            </a:lvl4pPr>
            <a:lvl5pPr marL="1828800" indent="0" algn="ctr" rtl="1">
              <a:buNone/>
              <a:defRPr sz="1600"/>
            </a:lvl5pPr>
            <a:lvl6pPr marL="2286000" indent="0" algn="ctr" rtl="1">
              <a:buNone/>
              <a:defRPr sz="1600"/>
            </a:lvl6pPr>
            <a:lvl7pPr marL="2743200" indent="0" algn="ctr" rtl="1">
              <a:buNone/>
              <a:defRPr sz="1600"/>
            </a:lvl7pPr>
            <a:lvl8pPr marL="3200400" indent="0" algn="ctr" rtl="1">
              <a:buNone/>
              <a:defRPr sz="1600"/>
            </a:lvl8pPr>
            <a:lvl9pPr marL="3657600" indent="0" algn="ctr" rtl="1">
              <a:buNone/>
              <a:defRPr sz="1600"/>
            </a:lvl9pPr>
          </a:lstStyle>
          <a:p>
            <a:pPr rtl="1"/>
            <a:r>
              <a:rPr lang="ar-SA" noProof="0" smtClean="0"/>
              <a:t>انقر لتحرير نمط العنوان الثانوي الرئيسي</a:t>
            </a:r>
            <a:endParaRPr lang="ar-SA" noProof="0" dirty="0"/>
          </a:p>
        </p:txBody>
      </p:sp>
      <p:pic>
        <p:nvPicPr>
          <p:cNvPr id="10" name="الصورة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95200" y="0"/>
            <a:ext cx="1747524" cy="2292094"/>
          </a:xfrm>
          <a:prstGeom prst="rect">
            <a:avLst/>
          </a:prstGeom>
        </p:spPr>
      </p:pic>
      <p:sp>
        <p:nvSpPr>
          <p:cNvPr id="11" name="عنصر نائب للصورة 10"/>
          <p:cNvSpPr>
            <a:spLocks noGrp="1"/>
          </p:cNvSpPr>
          <p:nvPr>
            <p:ph type="pic" sz="quarter" idx="13"/>
          </p:nvPr>
        </p:nvSpPr>
        <p:spPr>
          <a:xfrm>
            <a:off x="0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 rtlCol="1"/>
          <a:lstStyle>
            <a:lvl1pPr marL="0" indent="0" algn="ctr" rtl="1">
              <a:buNone/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0" smtClean="0"/>
              <a:t>انقر فوق الأيقونة لإضافة صورة</a:t>
            </a:r>
            <a:endParaRPr lang="ar-SA" noProof="0" dirty="0"/>
          </a:p>
        </p:txBody>
      </p:sp>
      <p:sp>
        <p:nvSpPr>
          <p:cNvPr id="19" name="النص الإرشادي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1"/>
            <a:r>
              <a:rPr lang="ar-SA" sz="1200" b="1" i="1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ملاحظة:</a:t>
            </a:r>
          </a:p>
          <a:p>
            <a:pPr rtl="1"/>
            <a:r>
              <a:rPr lang="ar-SA" sz="1200" i="1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لتغيير الصورة على هذه الشريحة، حدد الصورة واحذفها. ثم انقر فوق أيقونة «الصور» في العنصر النائب لإدراج صوتك.</a:t>
            </a:r>
          </a:p>
        </p:txBody>
      </p:sp>
    </p:spTree>
    <p:extLst>
      <p:ext uri="{BB962C8B-B14F-4D97-AF65-F5344CB8AC3E}">
        <p14:creationId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رأس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المجموعة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المجموعة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موصل مستقيم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موصل مستقيم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المستطيل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 rtl="1"/>
              <a:endParaRPr lang="ar-SA" noProof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11" name="المجموعة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موصل مستقيم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موصل مستقيم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العنوان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rtlCol="1" anchor="ctr">
            <a:normAutofit/>
          </a:bodyPr>
          <a:lstStyle>
            <a:lvl1pPr algn="r" rtl="1">
              <a:defRPr sz="4400" cap="all" baseline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 rtlCol="1">
            <a:normAutofit/>
          </a:bodyPr>
          <a:lstStyle>
            <a:lvl1pPr marL="0" indent="0" algn="r" rtl="1">
              <a:spcBef>
                <a:spcPts val="0"/>
              </a:spcBef>
              <a:buNone/>
              <a:defRPr sz="160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r" rtl="1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 rtl="1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 rtl="1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 rtl="1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r" rtl="1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r" rtl="1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r" rtl="1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r" rtl="1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F21EAEE-9468-4B02-81D7-36D92A6A1DC7}" type="uaqdatetime1">
              <a:rPr lang="ar-SA" noProof="0" smtClean="0"/>
              <a:pPr/>
              <a:t>01/23/1440</a:t>
            </a:fld>
            <a:endParaRPr lang="ar-SA" noProof="0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FF54DE5-C571-48E8-A5BC-B369434E2F44}" type="slidenum">
              <a:rPr lang="ar-SA" noProof="0" smtClean="0"/>
              <a:pPr/>
              <a:t>‹#›</a:t>
            </a:fld>
            <a:endParaRPr lang="ar-SA" noProof="0" dirty="0"/>
          </a:p>
        </p:txBody>
      </p:sp>
      <p:pic>
        <p:nvPicPr>
          <p:cNvPr id="7" name="الصورة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520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algn="r" rtl="1">
              <a:defRPr/>
            </a:lvl6pPr>
            <a:lvl7pPr algn="r" rtl="1">
              <a:defRPr/>
            </a:lvl7pPr>
            <a:lvl8pPr algn="r" rtl="1">
              <a:defRPr/>
            </a:lvl8pPr>
            <a:lvl9pPr algn="r" rtl="1">
              <a:defRPr/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  <a:p>
            <a:pPr lvl="1" rtl="1"/>
            <a:r>
              <a:rPr lang="ar-SA" noProof="0" smtClean="0"/>
              <a:t>المستوى الثاني</a:t>
            </a:r>
          </a:p>
          <a:p>
            <a:pPr lvl="2" rtl="1"/>
            <a:r>
              <a:rPr lang="ar-SA" noProof="0" smtClean="0"/>
              <a:t>المستوى الثالث</a:t>
            </a:r>
          </a:p>
          <a:p>
            <a:pPr lvl="3" rtl="1"/>
            <a:r>
              <a:rPr lang="ar-SA" noProof="0" smtClean="0"/>
              <a:t>المستوى الرابع</a:t>
            </a:r>
          </a:p>
          <a:p>
            <a:pPr lvl="4" rtl="1"/>
            <a:r>
              <a:rPr lang="ar-SA" noProof="0" smtClean="0"/>
              <a:t>المستوى الخامس</a:t>
            </a:r>
            <a:endParaRPr lang="ar-SA" noProof="0" dirty="0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algn="r" rtl="1"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algn="r" rtl="1">
              <a:defRPr/>
            </a:lvl6pPr>
            <a:lvl7pPr algn="r" rtl="1">
              <a:defRPr/>
            </a:lvl7pPr>
            <a:lvl8pPr algn="r" rtl="1">
              <a:defRPr/>
            </a:lvl8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  <a:p>
            <a:pPr lvl="1" rtl="1"/>
            <a:r>
              <a:rPr lang="ar-SA" noProof="0" smtClean="0"/>
              <a:t>المستوى الثاني</a:t>
            </a:r>
          </a:p>
          <a:p>
            <a:pPr lvl="2" rtl="1"/>
            <a:r>
              <a:rPr lang="ar-SA" noProof="0" smtClean="0"/>
              <a:t>المستوى الثالث</a:t>
            </a:r>
          </a:p>
          <a:p>
            <a:pPr lvl="3" rtl="1"/>
            <a:r>
              <a:rPr lang="ar-SA" noProof="0" smtClean="0"/>
              <a:t>المستوى الرابع</a:t>
            </a:r>
          </a:p>
          <a:p>
            <a:pPr lvl="4" rtl="1"/>
            <a:r>
              <a:rPr lang="ar-SA" noProof="0" smtClean="0"/>
              <a:t>المستوى الخامس</a:t>
            </a:r>
            <a:endParaRPr lang="ar-SA" noProof="0" dirty="0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7335EB78-8FDD-48F7-A346-5432CB562157}" type="uaqdatetime1">
              <a:rPr lang="ar-SA" noProof="0" smtClean="0"/>
              <a:pPr/>
              <a:t>01/23/1440</a:t>
            </a:fld>
            <a:endParaRPr lang="ar-SA" noProof="0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FF54DE5-C571-48E8-A5BC-B369434E2F44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rtlCol="1" anchor="b"/>
          <a:lstStyle>
            <a:lvl1pPr marL="0" indent="0" algn="r" rtl="1">
              <a:spcBef>
                <a:spcPts val="0"/>
              </a:spcBef>
              <a:buNone/>
              <a:defRPr sz="2400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r" rtl="1">
              <a:buNone/>
              <a:defRPr sz="2000" b="1"/>
            </a:lvl2pPr>
            <a:lvl3pPr marL="914400" indent="0" algn="r" rtl="1">
              <a:buNone/>
              <a:defRPr sz="1800" b="1"/>
            </a:lvl3pPr>
            <a:lvl4pPr marL="1371600" indent="0" algn="r" rtl="1">
              <a:buNone/>
              <a:defRPr sz="1600" b="1"/>
            </a:lvl4pPr>
            <a:lvl5pPr marL="1828800" indent="0" algn="r" rtl="1">
              <a:buNone/>
              <a:defRPr sz="1600" b="1"/>
            </a:lvl5pPr>
            <a:lvl6pPr marL="2286000" indent="0" algn="r" rtl="1">
              <a:buNone/>
              <a:defRPr sz="1600" b="1"/>
            </a:lvl6pPr>
            <a:lvl7pPr marL="2743200" indent="0" algn="r" rtl="1">
              <a:buNone/>
              <a:defRPr sz="1600" b="1"/>
            </a:lvl7pPr>
            <a:lvl8pPr marL="3200400" indent="0" algn="r" rtl="1">
              <a:buNone/>
              <a:defRPr sz="1600" b="1"/>
            </a:lvl8pPr>
            <a:lvl9pPr marL="3657600" indent="0" algn="r" rtl="1">
              <a:buNone/>
              <a:defRPr sz="1600" b="1"/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  <a:p>
            <a:pPr lvl="1" rtl="1"/>
            <a:r>
              <a:rPr lang="ar-SA" noProof="0" smtClean="0"/>
              <a:t>المستوى الثاني</a:t>
            </a:r>
          </a:p>
          <a:p>
            <a:pPr lvl="2" rtl="1"/>
            <a:r>
              <a:rPr lang="ar-SA" noProof="0" smtClean="0"/>
              <a:t>المستوى الثالث</a:t>
            </a:r>
          </a:p>
          <a:p>
            <a:pPr lvl="3" rtl="1"/>
            <a:r>
              <a:rPr lang="ar-SA" noProof="0" smtClean="0"/>
              <a:t>المستوى الرابع</a:t>
            </a:r>
          </a:p>
          <a:p>
            <a:pPr lvl="4" rtl="1"/>
            <a:r>
              <a:rPr lang="ar-SA" noProof="0" smtClean="0"/>
              <a:t>المستوى الخامس</a:t>
            </a:r>
            <a:endParaRPr lang="ar-SA" noProof="0" dirty="0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rtlCol="1" anchor="b"/>
          <a:lstStyle>
            <a:lvl1pPr marL="0" indent="0" algn="r" rtl="1">
              <a:spcBef>
                <a:spcPts val="0"/>
              </a:spcBef>
              <a:buNone/>
              <a:defRPr sz="2400" b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r" rtl="1">
              <a:buNone/>
              <a:defRPr sz="2000" b="1"/>
            </a:lvl2pPr>
            <a:lvl3pPr marL="914400" indent="0" algn="r" rtl="1">
              <a:buNone/>
              <a:defRPr sz="1800" b="1"/>
            </a:lvl3pPr>
            <a:lvl4pPr marL="1371600" indent="0" algn="r" rtl="1">
              <a:buNone/>
              <a:defRPr sz="1600" b="1"/>
            </a:lvl4pPr>
            <a:lvl5pPr marL="1828800" indent="0" algn="r" rtl="1">
              <a:buNone/>
              <a:defRPr sz="1600" b="1"/>
            </a:lvl5pPr>
            <a:lvl6pPr marL="2286000" indent="0" algn="r" rtl="1">
              <a:buNone/>
              <a:defRPr sz="1600" b="1"/>
            </a:lvl6pPr>
            <a:lvl7pPr marL="2743200" indent="0" algn="r" rtl="1">
              <a:buNone/>
              <a:defRPr sz="1600" b="1"/>
            </a:lvl7pPr>
            <a:lvl8pPr marL="3200400" indent="0" algn="r" rtl="1">
              <a:buNone/>
              <a:defRPr sz="1600" b="1"/>
            </a:lvl8pPr>
            <a:lvl9pPr marL="3657600" indent="0" algn="r" rtl="1">
              <a:buNone/>
              <a:defRPr sz="1600" b="1"/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  <a:p>
            <a:pPr lvl="1" rtl="1"/>
            <a:r>
              <a:rPr lang="ar-SA" noProof="0" smtClean="0"/>
              <a:t>المستوى الثاني</a:t>
            </a:r>
          </a:p>
          <a:p>
            <a:pPr lvl="2" rtl="1"/>
            <a:r>
              <a:rPr lang="ar-SA" noProof="0" smtClean="0"/>
              <a:t>المستوى الثالث</a:t>
            </a:r>
          </a:p>
          <a:p>
            <a:pPr lvl="3" rtl="1"/>
            <a:r>
              <a:rPr lang="ar-SA" noProof="0" smtClean="0"/>
              <a:t>المستوى الرابع</a:t>
            </a:r>
          </a:p>
          <a:p>
            <a:pPr lvl="4" rtl="1"/>
            <a:r>
              <a:rPr lang="ar-SA" noProof="0" smtClean="0"/>
              <a:t>المستوى الخامس</a:t>
            </a:r>
            <a:endParaRPr lang="ar-SA" noProof="0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E4D7EB81-A7AE-4860-80DE-D610F39FBD64}" type="uaqdatetime1">
              <a:rPr lang="ar-SA" noProof="0" smtClean="0"/>
              <a:pPr/>
              <a:t>01/23/1440</a:t>
            </a:fld>
            <a:endParaRPr lang="ar-SA" noProof="0" dirty="0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FF54DE5-C571-48E8-A5BC-B369434E2F44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ال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188D7F57-112A-45F0-9CCE-943BA50199D9}" type="uaqdatetime1">
              <a:rPr lang="ar-SA" noProof="0" smtClean="0"/>
              <a:pPr/>
              <a:t>01/23/1440</a:t>
            </a:fld>
            <a:endParaRPr lang="ar-SA" noProof="0" dirty="0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FF54DE5-C571-48E8-A5BC-B369434E2F44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>
              <a:defRPr/>
            </a:lvl1pPr>
          </a:lstStyle>
          <a:p>
            <a:fld id="{77C86887-1A7A-453F-A1C0-C2B966CF9AF0}" type="uaqdatetime1">
              <a:rPr lang="ar-SA" noProof="0" smtClean="0"/>
              <a:pPr/>
              <a:t>01/23/1440</a:t>
            </a:fld>
            <a:endParaRPr lang="ar-SA" noProof="0" dirty="0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/>
          <a:p>
            <a:pPr rtl="1"/>
            <a:endParaRPr lang="ar-SA" noProof="0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/>
          <a:p>
            <a:pPr rtl="1"/>
            <a:fld id="{0FF54DE5-C571-48E8-A5BC-B369434E2F44}" type="slidenum">
              <a:rPr lang="ar-SA" noProof="0" smtClean="0"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المحتوى ذو التسمية ال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العنوان 1"/>
          <p:cNvSpPr>
            <a:spLocks noGrp="1"/>
          </p:cNvSpPr>
          <p:nvPr>
            <p:ph type="title"/>
          </p:nvPr>
        </p:nvSpPr>
        <p:spPr/>
        <p:txBody>
          <a:bodyPr rtlCol="1" anchor="b"/>
          <a:lstStyle>
            <a:lvl1pPr algn="r" rtl="1">
              <a:defRPr sz="32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rtl="1"/>
            <a:r>
              <a:rPr lang="ar-SA" noProof="0" smtClean="0"/>
              <a:t>انقر لتحرير نمط العنوان الرئيسي</a:t>
            </a:r>
            <a:endParaRPr lang="ar-SA" noProof="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04900" y="1600199"/>
            <a:ext cx="5445252" cy="4572001"/>
          </a:xfrm>
        </p:spPr>
        <p:txBody>
          <a:bodyPr rtlCol="1">
            <a:normAutofit/>
          </a:bodyPr>
          <a:lstStyle>
            <a:lvl1pPr algn="r" rtl="1">
              <a:defRPr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algn="r" rtl="1"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algn="r" rtl="1"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algn="r" rtl="1">
              <a:defRPr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algn="r" rtl="1">
              <a:defRPr sz="1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  <a:lvl6pPr algn="r" rtl="1">
              <a:defRPr sz="1400"/>
            </a:lvl6pPr>
            <a:lvl7pPr algn="r" rtl="1">
              <a:defRPr sz="1400"/>
            </a:lvl7pPr>
            <a:lvl8pPr algn="r" rtl="1">
              <a:defRPr sz="1400"/>
            </a:lvl8pPr>
            <a:lvl9pPr algn="r" rtl="1">
              <a:defRPr sz="1400"/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  <a:p>
            <a:pPr lvl="1" rtl="1"/>
            <a:r>
              <a:rPr lang="ar-SA" noProof="0" smtClean="0"/>
              <a:t>المستوى الثاني</a:t>
            </a:r>
          </a:p>
          <a:p>
            <a:pPr lvl="2" rtl="1"/>
            <a:r>
              <a:rPr lang="ar-SA" noProof="0" smtClean="0"/>
              <a:t>المستوى الثالث</a:t>
            </a:r>
          </a:p>
          <a:p>
            <a:pPr lvl="3" rtl="1"/>
            <a:r>
              <a:rPr lang="ar-SA" noProof="0" smtClean="0"/>
              <a:t>المستوى الرابع</a:t>
            </a:r>
          </a:p>
          <a:p>
            <a:pPr lvl="4" rtl="1"/>
            <a:r>
              <a:rPr lang="ar-SA" noProof="0" smtClean="0"/>
              <a:t>المستوى الخامس</a:t>
            </a:r>
            <a:endParaRPr lang="ar-SA" noProof="0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6700611" y="1600200"/>
            <a:ext cx="4384548" cy="4572000"/>
          </a:xfrm>
        </p:spPr>
        <p:txBody>
          <a:bodyPr rtlCol="1">
            <a:normAutofit/>
          </a:bodyPr>
          <a:lstStyle>
            <a:lvl1pPr marL="0" indent="0" algn="r" rtl="1">
              <a:spcBef>
                <a:spcPts val="1200"/>
              </a:spcBef>
              <a:buNone/>
              <a:defRPr sz="1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r" rtl="1">
              <a:buNone/>
              <a:defRPr sz="1400"/>
            </a:lvl2pPr>
            <a:lvl3pPr marL="914400" indent="0" algn="r" rtl="1">
              <a:buNone/>
              <a:defRPr sz="1200"/>
            </a:lvl3pPr>
            <a:lvl4pPr marL="1371600" indent="0" algn="r" rtl="1">
              <a:buNone/>
              <a:defRPr sz="1000"/>
            </a:lvl4pPr>
            <a:lvl5pPr marL="1828800" indent="0" algn="r" rtl="1">
              <a:buNone/>
              <a:defRPr sz="1000"/>
            </a:lvl5pPr>
            <a:lvl6pPr marL="2286000" indent="0" algn="r" rtl="1">
              <a:buNone/>
              <a:defRPr sz="1000"/>
            </a:lvl6pPr>
            <a:lvl7pPr marL="2743200" indent="0" algn="r" rtl="1">
              <a:buNone/>
              <a:defRPr sz="1000"/>
            </a:lvl7pPr>
            <a:lvl8pPr marL="3200400" indent="0" algn="r" rtl="1">
              <a:buNone/>
              <a:defRPr sz="1000"/>
            </a:lvl8pPr>
            <a:lvl9pPr marL="3657600" indent="0" algn="r" rtl="1">
              <a:buNone/>
              <a:defRPr sz="1000"/>
            </a:lvl9pPr>
          </a:lstStyle>
          <a:p>
            <a:pPr lvl="0" rtl="1"/>
            <a:r>
              <a:rPr lang="ar-SA" noProof="0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1AE575CF-785E-43D1-B97F-1E55E3BF734F}" type="uaqdatetime1">
              <a:rPr lang="ar-SA" noProof="0" smtClean="0"/>
              <a:pPr/>
              <a:t>01/23/1440</a:t>
            </a:fld>
            <a:endParaRPr lang="ar-SA" noProof="0" dirty="0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 rtlCol="1"/>
          <a:lstStyle>
            <a:lvl1pPr>
              <a:defRPr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FF54DE5-C571-48E8-A5BC-B369434E2F44}" type="slidenum">
              <a:rPr lang="ar-SA" noProof="0" smtClean="0"/>
              <a:pPr/>
              <a:t>‹#›</a:t>
            </a:fld>
            <a:endParaRPr lang="ar-SA" noProof="0" dirty="0"/>
          </a:p>
        </p:txBody>
      </p:sp>
    </p:spTree>
    <p:extLst>
      <p:ext uri="{BB962C8B-B14F-4D97-AF65-F5344CB8AC3E}">
        <p14:creationId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1" anchor="b">
            <a:normAutofit/>
          </a:bodyPr>
          <a:lstStyle/>
          <a:p>
            <a:pPr rtl="1"/>
            <a:r>
              <a:rPr lang="ar-SA" noProof="0" dirty="0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1">
            <a:normAutofit/>
          </a:bodyPr>
          <a:lstStyle/>
          <a:p>
            <a:pPr lvl="0" rtl="1"/>
            <a:r>
              <a:rPr lang="ar-SA" noProof="0" dirty="0"/>
              <a:t>انقر لتحرير أنماط النص الرئيسي</a:t>
            </a:r>
          </a:p>
          <a:p>
            <a:pPr lvl="1" rtl="1"/>
            <a:r>
              <a:rPr lang="ar-SA" noProof="0" dirty="0"/>
              <a:t>المستوى الثاني</a:t>
            </a:r>
          </a:p>
          <a:p>
            <a:pPr lvl="2" rtl="1"/>
            <a:r>
              <a:rPr lang="ar-SA" noProof="0" dirty="0"/>
              <a:t>المستوى الثالث</a:t>
            </a:r>
          </a:p>
          <a:p>
            <a:pPr lvl="3" rtl="1"/>
            <a:r>
              <a:rPr lang="ar-SA" noProof="0" dirty="0"/>
              <a:t>المستوى الرابع</a:t>
            </a:r>
          </a:p>
          <a:p>
            <a:pPr lvl="4" rtl="1"/>
            <a:r>
              <a:rPr lang="ar-SA" noProof="0" dirty="0"/>
              <a:t>المستوى الخامس</a:t>
            </a:r>
          </a:p>
          <a:p>
            <a:pPr lvl="5" rtl="1"/>
            <a:r>
              <a:rPr lang="ar-SA" noProof="0" dirty="0"/>
              <a:t>المستوى السادس</a:t>
            </a:r>
          </a:p>
          <a:p>
            <a:pPr lvl="6" rtl="1"/>
            <a:r>
              <a:rPr lang="ar-SA" noProof="0" dirty="0"/>
              <a:t>المستوى السابع</a:t>
            </a:r>
          </a:p>
          <a:p>
            <a:pPr lvl="7" rtl="1"/>
            <a:r>
              <a:rPr lang="ar-SA" noProof="0" dirty="0"/>
              <a:t>المستوى الثامن</a:t>
            </a:r>
          </a:p>
          <a:p>
            <a:pPr lvl="8" rtl="1"/>
            <a:r>
              <a:rPr lang="ar-SA" noProof="0" dirty="0"/>
              <a:t>المستوى التاسع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9255600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1" anchor="ctr"/>
          <a:lstStyle>
            <a:lvl1pPr algn="r" rtl="1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F2CA326A-9F3C-46AA-9A20-068E9371D83E}" type="uaqdatetime1">
              <a:rPr lang="ar-SA" noProof="0" smtClean="0"/>
              <a:pPr/>
              <a:t>01/23/1440</a:t>
            </a:fld>
            <a:endParaRPr lang="ar-SA" noProof="0" dirty="0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1" anchor="ctr"/>
          <a:lstStyle>
            <a:lvl1pPr algn="ctr" rtl="1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ar-SA" noProof="0" dirty="0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1105199" y="6356351"/>
            <a:ext cx="1829259" cy="365125"/>
          </a:xfrm>
          <a:prstGeom prst="rect">
            <a:avLst/>
          </a:prstGeom>
        </p:spPr>
        <p:txBody>
          <a:bodyPr vert="horz" lIns="0" tIns="45720" rIns="0" bIns="45720" rtlCol="1" anchor="ctr"/>
          <a:lstStyle>
            <a:lvl1pPr algn="l" rtl="1">
              <a:defRPr sz="1200">
                <a:solidFill>
                  <a:schemeClr val="tx1">
                    <a:lumMod val="60000"/>
                    <a:lumOff val="40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FF54DE5-C571-48E8-A5BC-B369434E2F44}" type="slidenum">
              <a:rPr lang="ar-SA" smtClean="0"/>
              <a:pPr/>
              <a:t>‹#›</a:t>
            </a:fld>
            <a:endParaRPr lang="ar-SA" dirty="0"/>
          </a:p>
        </p:txBody>
      </p:sp>
      <p:grpSp>
        <p:nvGrpSpPr>
          <p:cNvPr id="15" name="المجموعة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موصل مستقيم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موصل مستقيم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9pPr>
    </p:bodyStyle>
    <p:otherStyle>
      <a:defPPr>
        <a:defRPr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SA" dirty="0" smtClean="0"/>
              <a:t>خوارزمية الفرز </a:t>
            </a:r>
            <a:r>
              <a:rPr lang="ar-SA" dirty="0" err="1" smtClean="0"/>
              <a:t>الفقاعي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ar-SA" dirty="0" smtClean="0"/>
              <a:t>الجلسة الثانية </a:t>
            </a:r>
          </a:p>
          <a:p>
            <a:pPr algn="ctr"/>
            <a:r>
              <a:rPr lang="ar-SA" dirty="0" err="1" smtClean="0"/>
              <a:t>م.لمى</a:t>
            </a:r>
            <a:r>
              <a:rPr lang="ar-SA" dirty="0" smtClean="0"/>
              <a:t> السبع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31575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613" t="16765" r="33850" b="5589"/>
          <a:stretch/>
        </p:blipFill>
        <p:spPr>
          <a:xfrm>
            <a:off x="1788459" y="568116"/>
            <a:ext cx="8213153" cy="612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429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المستند الأكاديمي 16x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_9426284_TF03431380.potx" id="{97C39908-987C-48CE-9DCE-0082B5516BCC}" vid="{9F27BE63-CF26-4B9F-B3CD-2F90624ADC47}"/>
    </a:ext>
  </a:extLst>
</a:theme>
</file>

<file path=ppt/theme/theme2.xml><?xml version="1.0" encoding="utf-8"?>
<a:theme xmlns:a="http://schemas.openxmlformats.org/drawingml/2006/main" name="نسق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نسق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CDDBB83-77C1-4099-A0AA-289882E745E2}">
  <ds:schemaRefs>
    <ds:schemaRef ds:uri="http://schemas.microsoft.com/office/2006/documentManagement/types"/>
    <ds:schemaRef ds:uri="http://purl.org/dc/terms/"/>
    <ds:schemaRef ds:uri="http://purl.org/dc/elements/1.1/"/>
    <ds:schemaRef ds:uri="http://purl.org/dc/dcmitype/"/>
    <ds:schemaRef ds:uri="http://www.w3.org/XML/1998/namespace"/>
    <ds:schemaRef ds:uri="4873beb7-5857-4685-be1f-d57550cc96cc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tf03431380</Template>
  <TotalTime>0</TotalTime>
  <Words>7</Words>
  <Application>Microsoft Office PowerPoint</Application>
  <PresentationFormat>ملء الشاشة</PresentationFormat>
  <Paragraphs>3</Paragraphs>
  <Slides>2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6" baseType="lpstr">
      <vt:lpstr>Euphemia</vt:lpstr>
      <vt:lpstr>Tahoma</vt:lpstr>
      <vt:lpstr>Wingdings</vt:lpstr>
      <vt:lpstr>المستند الأكاديمي 16x9</vt:lpstr>
      <vt:lpstr>خوارزمية الفرز الفقاعي</vt:lpstr>
      <vt:lpstr>عرض تقديمي في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2018-09-22T17:11:11Z</dcterms:created>
  <dcterms:modified xsi:type="dcterms:W3CDTF">2018-10-03T06:46:20Z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