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removePersonalInfoOnSave="1" saveSubsetFonts="1">
  <p:sldMasterIdLst>
    <p:sldMasterId id="2147483648" r:id="rId4"/>
  </p:sldMasterIdLst>
  <p:notesMasterIdLst>
    <p:notesMasterId r:id="rId24"/>
  </p:notesMasterIdLst>
  <p:handoutMasterIdLst>
    <p:handoutMasterId r:id="rId25"/>
  </p:handoutMasterIdLst>
  <p:sldIdLst>
    <p:sldId id="256" r:id="rId5"/>
    <p:sldId id="261" r:id="rId6"/>
    <p:sldId id="277" r:id="rId7"/>
    <p:sldId id="267" r:id="rId8"/>
    <p:sldId id="258" r:id="rId9"/>
    <p:sldId id="260" r:id="rId10"/>
    <p:sldId id="268" r:id="rId11"/>
    <p:sldId id="276" r:id="rId12"/>
    <p:sldId id="271" r:id="rId13"/>
    <p:sldId id="278" r:id="rId14"/>
    <p:sldId id="279" r:id="rId15"/>
    <p:sldId id="280" r:id="rId16"/>
    <p:sldId id="282" r:id="rId17"/>
    <p:sldId id="281" r:id="rId18"/>
    <p:sldId id="283" r:id="rId19"/>
    <p:sldId id="275" r:id="rId20"/>
    <p:sldId id="285" r:id="rId21"/>
    <p:sldId id="286" r:id="rId22"/>
    <p:sldId id="284" r:id="rId23"/>
  </p:sldIdLst>
  <p:sldSz cx="12192000" cy="6858000"/>
  <p:notesSz cx="6858000" cy="9144000"/>
  <p:defaultTextStyle>
    <a:defPPr algn="r" rtl="1">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نمط متوسط 2 - تمييز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93D81CF-94F2-401A-BA57-92F5A7B2D0C5}" styleName="النمط المتوسط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1E171933-4619-4E11-9A3F-F7608DF75F80}" styleName="نمط متوسط 1 - تمييز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5FD0F851-EC5A-4D38-B0AD-8093EC10F338}" styleName="نمط فاتح 1 - تمييز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16D9F66E-5EB9-4882-86FB-DCBF35E3C3E4}" styleName="نمط متوسط 4 - تمييز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684" autoAdjust="0"/>
    <p:restoredTop sz="94660"/>
  </p:normalViewPr>
  <p:slideViewPr>
    <p:cSldViewPr snapToGrid="0" showGuides="1">
      <p:cViewPr varScale="1">
        <p:scale>
          <a:sx n="71" d="100"/>
          <a:sy n="71" d="100"/>
        </p:scale>
        <p:origin x="642" y="66"/>
      </p:cViewPr>
      <p:guideLst>
        <p:guide orient="horz" pos="2160"/>
        <p:guide pos="3840"/>
      </p:guideLst>
    </p:cSldViewPr>
  </p:slideViewPr>
  <p:notesTextViewPr>
    <p:cViewPr>
      <p:scale>
        <a:sx n="1" d="1"/>
        <a:sy n="1" d="1"/>
      </p:scale>
      <p:origin x="0" y="0"/>
    </p:cViewPr>
  </p:notesTextViewPr>
  <p:notesViewPr>
    <p:cSldViewPr snapToGrid="0" showGuides="1">
      <p:cViewPr varScale="1">
        <p:scale>
          <a:sx n="97" d="100"/>
          <a:sy n="97" d="100"/>
        </p:scale>
        <p:origin x="353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95725" y="0"/>
            <a:ext cx="2960475" cy="458788"/>
          </a:xfrm>
          <a:prstGeom prst="rect">
            <a:avLst/>
          </a:prstGeom>
        </p:spPr>
        <p:txBody>
          <a:bodyPr vert="horz" lIns="91440" tIns="45720" rIns="91440" bIns="45720" rtlCol="1"/>
          <a:lstStyle>
            <a:lvl1pPr algn="r" rtl="1">
              <a:defRPr sz="1200"/>
            </a:lvl1pPr>
          </a:lstStyle>
          <a:p>
            <a:pPr rtl="1"/>
            <a:endParaRPr lang="ar-SA" dirty="0">
              <a:latin typeface="Tahoma" panose="020B0604030504040204" pitchFamily="34" charset="0"/>
              <a:ea typeface="Tahoma" panose="020B0604030504040204" pitchFamily="34" charset="0"/>
              <a:cs typeface="Tahoma" panose="020B0604030504040204" pitchFamily="34" charset="0"/>
            </a:endParaRPr>
          </a:p>
        </p:txBody>
      </p:sp>
      <p:sp>
        <p:nvSpPr>
          <p:cNvPr id="3" name="عنصر نائب للتاريخ 2"/>
          <p:cNvSpPr>
            <a:spLocks noGrp="1"/>
          </p:cNvSpPr>
          <p:nvPr>
            <p:ph type="dt" sz="quarter" idx="1"/>
          </p:nvPr>
        </p:nvSpPr>
        <p:spPr>
          <a:xfrm>
            <a:off x="0" y="0"/>
            <a:ext cx="2971800" cy="458788"/>
          </a:xfrm>
          <a:prstGeom prst="rect">
            <a:avLst/>
          </a:prstGeom>
        </p:spPr>
        <p:txBody>
          <a:bodyPr vert="horz" lIns="91440" tIns="45720" rIns="91440" bIns="45720" rtlCol="1"/>
          <a:lstStyle>
            <a:lvl1pPr algn="r" rtl="1">
              <a:defRPr sz="1200"/>
            </a:lvl1pPr>
          </a:lstStyle>
          <a:p>
            <a:pPr algn="l" rtl="1"/>
            <a:fld id="{CAD048ED-D62C-4EF3-AD55-13BE581FBAD6}" type="uaqdatetime1">
              <a:rPr lang="ar-SA" smtClean="0">
                <a:latin typeface="Tahoma" panose="020B0604030504040204" pitchFamily="34" charset="0"/>
                <a:ea typeface="Tahoma" panose="020B0604030504040204" pitchFamily="34" charset="0"/>
                <a:cs typeface="Tahoma" panose="020B0604030504040204" pitchFamily="34" charset="0"/>
              </a:rPr>
              <a:pPr algn="l" rtl="1"/>
              <a:t>01/15/1440</a:t>
            </a:fld>
            <a:endParaRPr lang="ar-SA" dirty="0">
              <a:latin typeface="Tahoma" panose="020B0604030504040204" pitchFamily="34" charset="0"/>
              <a:ea typeface="Tahoma" panose="020B0604030504040204" pitchFamily="34" charset="0"/>
              <a:cs typeface="Tahoma" panose="020B0604030504040204" pitchFamily="34" charset="0"/>
            </a:endParaRPr>
          </a:p>
        </p:txBody>
      </p:sp>
      <p:sp>
        <p:nvSpPr>
          <p:cNvPr id="4" name="عنصر نائب للتذييل 3"/>
          <p:cNvSpPr>
            <a:spLocks noGrp="1"/>
          </p:cNvSpPr>
          <p:nvPr>
            <p:ph type="ftr" sz="quarter" idx="2"/>
          </p:nvPr>
        </p:nvSpPr>
        <p:spPr>
          <a:xfrm>
            <a:off x="3895725" y="8685213"/>
            <a:ext cx="2962275" cy="457200"/>
          </a:xfrm>
          <a:prstGeom prst="rect">
            <a:avLst/>
          </a:prstGeom>
        </p:spPr>
        <p:txBody>
          <a:bodyPr vert="horz" lIns="91440" tIns="45720" rIns="91440" bIns="45720" rtlCol="1" anchor="b"/>
          <a:lstStyle>
            <a:lvl1pPr algn="r" rtl="1">
              <a:defRPr sz="1200"/>
            </a:lvl1pPr>
          </a:lstStyle>
          <a:p>
            <a:pPr rtl="1"/>
            <a:endParaRPr lang="ar-SA" dirty="0">
              <a:latin typeface="Tahoma" panose="020B0604030504040204" pitchFamily="34" charset="0"/>
              <a:ea typeface="Tahoma" panose="020B0604030504040204" pitchFamily="34" charset="0"/>
              <a:cs typeface="Tahoma" panose="020B0604030504040204" pitchFamily="34" charset="0"/>
            </a:endParaRPr>
          </a:p>
        </p:txBody>
      </p:sp>
      <p:sp>
        <p:nvSpPr>
          <p:cNvPr id="5" name="عنصر نائب لرقم الشريحة 4"/>
          <p:cNvSpPr>
            <a:spLocks noGrp="1"/>
          </p:cNvSpPr>
          <p:nvPr>
            <p:ph type="sldNum" sz="quarter" idx="3"/>
          </p:nvPr>
        </p:nvSpPr>
        <p:spPr>
          <a:xfrm>
            <a:off x="0" y="8685213"/>
            <a:ext cx="2971800" cy="458787"/>
          </a:xfrm>
          <a:prstGeom prst="rect">
            <a:avLst/>
          </a:prstGeom>
        </p:spPr>
        <p:txBody>
          <a:bodyPr vert="horz" lIns="91440" tIns="45720" rIns="91440" bIns="45720" rtlCol="1" anchor="b"/>
          <a:lstStyle>
            <a:lvl1pPr algn="r" rtl="1">
              <a:defRPr sz="1200"/>
            </a:lvl1pPr>
          </a:lstStyle>
          <a:p>
            <a:pPr algn="l" rtl="1"/>
            <a:fld id="{06834459-7356-44BF-850D-8B30C4FB3B6B}" type="slidenum">
              <a:rPr lang="ar-SA" smtClean="0">
                <a:latin typeface="Tahoma" panose="020B0604030504040204" pitchFamily="34" charset="0"/>
                <a:ea typeface="Tahoma" panose="020B0604030504040204" pitchFamily="34" charset="0"/>
                <a:cs typeface="Tahoma" panose="020B0604030504040204" pitchFamily="34" charset="0"/>
              </a:rPr>
              <a:pPr algn="l" rtl="1"/>
              <a:t>‹#›</a:t>
            </a:fld>
            <a:endParaRPr lang="ar-SA"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469016529"/>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4400" y="0"/>
            <a:ext cx="2971800" cy="458788"/>
          </a:xfrm>
          <a:prstGeom prst="rect">
            <a:avLst/>
          </a:prstGeom>
        </p:spPr>
        <p:txBody>
          <a:bodyPr vert="horz" lIns="91440" tIns="45720" rIns="91440" bIns="45720" rtlCol="1"/>
          <a:lstStyle>
            <a:lvl1pPr algn="r" rtl="1">
              <a:defRPr sz="1200">
                <a:latin typeface="Tahoma" panose="020B0604030504040204" pitchFamily="34" charset="0"/>
                <a:ea typeface="Tahoma" panose="020B0604030504040204" pitchFamily="34" charset="0"/>
                <a:cs typeface="Tahoma" panose="020B0604030504040204" pitchFamily="34" charset="0"/>
              </a:defRPr>
            </a:lvl1pPr>
          </a:lstStyle>
          <a:p>
            <a:endParaRPr lang="ar-SA" noProof="0" dirty="0"/>
          </a:p>
        </p:txBody>
      </p:sp>
      <p:sp>
        <p:nvSpPr>
          <p:cNvPr id="3" name="عنصر نائب للتاريخ 2"/>
          <p:cNvSpPr>
            <a:spLocks noGrp="1"/>
          </p:cNvSpPr>
          <p:nvPr>
            <p:ph type="dt" idx="1"/>
          </p:nvPr>
        </p:nvSpPr>
        <p:spPr>
          <a:xfrm>
            <a:off x="0" y="0"/>
            <a:ext cx="2971800" cy="458788"/>
          </a:xfrm>
          <a:prstGeom prst="rect">
            <a:avLst/>
          </a:prstGeom>
        </p:spPr>
        <p:txBody>
          <a:bodyPr vert="horz" lIns="91440" tIns="45720" rIns="91440" bIns="45720" rtlCol="1"/>
          <a:lstStyle>
            <a:lvl1pPr algn="l" rtl="1">
              <a:defRPr sz="1200">
                <a:latin typeface="Tahoma" panose="020B0604030504040204" pitchFamily="34" charset="0"/>
                <a:ea typeface="Tahoma" panose="020B0604030504040204" pitchFamily="34" charset="0"/>
                <a:cs typeface="Tahoma" panose="020B0604030504040204" pitchFamily="34" charset="0"/>
              </a:defRPr>
            </a:lvl1pPr>
          </a:lstStyle>
          <a:p>
            <a:fld id="{22AE6E83-4257-4F86-9069-43B6270E39AD}" type="uaqdatetime1">
              <a:rPr lang="ar-SA" smtClean="0"/>
              <a:pPr/>
              <a:t>01/15/1440</a:t>
            </a:fld>
            <a:endParaRPr lang="ar-SA" dirty="0"/>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pPr rtl="1"/>
            <a:endParaRPr lang="ar-SA" noProof="0" dirty="0"/>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rtl="1"/>
            <a:r>
              <a:rPr lang="ar-SA" noProof="0" dirty="0"/>
              <a:t>انقر لتحرير أنماط النص الرئيسي</a:t>
            </a:r>
          </a:p>
          <a:p>
            <a:pPr lvl="1" rtl="1"/>
            <a:r>
              <a:rPr lang="ar-SA" noProof="0" dirty="0"/>
              <a:t>المستوى الثاني</a:t>
            </a:r>
          </a:p>
          <a:p>
            <a:pPr lvl="2" rtl="1"/>
            <a:r>
              <a:rPr lang="ar-SA" noProof="0" dirty="0"/>
              <a:t>المستوى الثالث</a:t>
            </a:r>
          </a:p>
          <a:p>
            <a:pPr lvl="3" rtl="1"/>
            <a:r>
              <a:rPr lang="ar-SA" noProof="0" dirty="0"/>
              <a:t>المستوى الرابع</a:t>
            </a:r>
          </a:p>
          <a:p>
            <a:pPr lvl="4" rtl="1"/>
            <a:r>
              <a:rPr lang="ar-SA" noProof="0" dirty="0"/>
              <a:t>المستوى الخامس</a:t>
            </a:r>
          </a:p>
        </p:txBody>
      </p:sp>
      <p:sp>
        <p:nvSpPr>
          <p:cNvPr id="6" name="عنصر نائب للتذييل 5"/>
          <p:cNvSpPr>
            <a:spLocks noGrp="1"/>
          </p:cNvSpPr>
          <p:nvPr>
            <p:ph type="ftr" sz="quarter" idx="4"/>
          </p:nvPr>
        </p:nvSpPr>
        <p:spPr>
          <a:xfrm>
            <a:off x="3884400" y="8685213"/>
            <a:ext cx="2971800" cy="458787"/>
          </a:xfrm>
          <a:prstGeom prst="rect">
            <a:avLst/>
          </a:prstGeom>
        </p:spPr>
        <p:txBody>
          <a:bodyPr vert="horz" lIns="91440" tIns="45720" rIns="91440" bIns="45720" rtlCol="1" anchor="b"/>
          <a:lstStyle>
            <a:lvl1pPr algn="r" rtl="1">
              <a:defRPr sz="1200">
                <a:latin typeface="Tahoma" panose="020B0604030504040204" pitchFamily="34" charset="0"/>
                <a:ea typeface="Tahoma" panose="020B0604030504040204" pitchFamily="34" charset="0"/>
                <a:cs typeface="Tahoma" panose="020B0604030504040204" pitchFamily="34" charset="0"/>
              </a:defRPr>
            </a:lvl1pPr>
          </a:lstStyle>
          <a:p>
            <a:endParaRPr lang="ar-SA" noProof="0" dirty="0"/>
          </a:p>
        </p:txBody>
      </p:sp>
      <p:sp>
        <p:nvSpPr>
          <p:cNvPr id="7" name="عنصر نائب لرقم الشريحة 6"/>
          <p:cNvSpPr>
            <a:spLocks noGrp="1"/>
          </p:cNvSpPr>
          <p:nvPr>
            <p:ph type="sldNum" sz="quarter" idx="5"/>
          </p:nvPr>
        </p:nvSpPr>
        <p:spPr>
          <a:xfrm>
            <a:off x="0" y="8685213"/>
            <a:ext cx="2971800" cy="458787"/>
          </a:xfrm>
          <a:prstGeom prst="rect">
            <a:avLst/>
          </a:prstGeom>
        </p:spPr>
        <p:txBody>
          <a:bodyPr vert="horz" lIns="91440" tIns="45720" rIns="91440" bIns="45720" rtlCol="1" anchor="b"/>
          <a:lstStyle>
            <a:lvl1pPr algn="l" rtl="1">
              <a:defRPr sz="1200">
                <a:latin typeface="Tahoma" panose="020B0604030504040204" pitchFamily="34" charset="0"/>
                <a:ea typeface="Tahoma" panose="020B0604030504040204" pitchFamily="34" charset="0"/>
                <a:cs typeface="Tahoma" panose="020B0604030504040204" pitchFamily="34" charset="0"/>
              </a:defRPr>
            </a:lvl1pPr>
          </a:lstStyle>
          <a:p>
            <a:fld id="{0A3C37BE-C303-496D-B5CD-85F2937540FC}" type="slidenum">
              <a:rPr lang="ar-SA" smtClean="0"/>
              <a:pPr/>
              <a:t>‹#›</a:t>
            </a:fld>
            <a:endParaRPr lang="ar-SA" dirty="0"/>
          </a:p>
        </p:txBody>
      </p:sp>
    </p:spTree>
    <p:extLst>
      <p:ext uri="{BB962C8B-B14F-4D97-AF65-F5344CB8AC3E}">
        <p14:creationId xmlns:p14="http://schemas.microsoft.com/office/powerpoint/2010/main" val="335084220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SA"/>
          </a:p>
        </p:txBody>
      </p:sp>
      <p:sp>
        <p:nvSpPr>
          <p:cNvPr id="4" name="عنصر نائب لرقم الشريحة 3"/>
          <p:cNvSpPr>
            <a:spLocks noGrp="1"/>
          </p:cNvSpPr>
          <p:nvPr>
            <p:ph type="sldNum" sz="quarter" idx="10"/>
          </p:nvPr>
        </p:nvSpPr>
        <p:spPr/>
        <p:txBody>
          <a:bodyPr/>
          <a:lstStyle/>
          <a:p>
            <a:fld id="{0A3C37BE-C303-496D-B5CD-85F2937540FC}" type="slidenum">
              <a:rPr lang="ar-SA" smtClean="0"/>
              <a:pPr/>
              <a:t>1</a:t>
            </a:fld>
            <a:endParaRPr lang="ar-SA" dirty="0"/>
          </a:p>
        </p:txBody>
      </p:sp>
    </p:spTree>
    <p:extLst>
      <p:ext uri="{BB962C8B-B14F-4D97-AF65-F5344CB8AC3E}">
        <p14:creationId xmlns:p14="http://schemas.microsoft.com/office/powerpoint/2010/main" val="200343807"/>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العنوان">
    <p:spTree>
      <p:nvGrpSpPr>
        <p:cNvPr id="1" name=""/>
        <p:cNvGrpSpPr/>
        <p:nvPr/>
      </p:nvGrpSpPr>
      <p:grpSpPr>
        <a:xfrm>
          <a:off x="0" y="0"/>
          <a:ext cx="0" cy="0"/>
          <a:chOff x="0" y="0"/>
          <a:chExt cx="0" cy="0"/>
        </a:xfrm>
      </p:grpSpPr>
      <p:sp>
        <p:nvSpPr>
          <p:cNvPr id="7" name="المستطيل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noProof="0" dirty="0">
              <a:latin typeface="Tahoma" panose="020B0604030504040204" pitchFamily="34" charset="0"/>
              <a:ea typeface="Tahoma" panose="020B0604030504040204" pitchFamily="34" charset="0"/>
              <a:cs typeface="Tahoma" panose="020B0604030504040204" pitchFamily="34" charset="0"/>
            </a:endParaRPr>
          </a:p>
        </p:txBody>
      </p:sp>
      <p:sp>
        <p:nvSpPr>
          <p:cNvPr id="8" name="المستطيل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noProof="0" dirty="0">
              <a:latin typeface="Tahoma" panose="020B0604030504040204" pitchFamily="34" charset="0"/>
              <a:ea typeface="Tahoma" panose="020B0604030504040204" pitchFamily="34" charset="0"/>
              <a:cs typeface="Tahoma" panose="020B0604030504040204" pitchFamily="34" charset="0"/>
            </a:endParaRPr>
          </a:p>
        </p:txBody>
      </p:sp>
      <p:sp>
        <p:nvSpPr>
          <p:cNvPr id="2" name="العنوان 1"/>
          <p:cNvSpPr>
            <a:spLocks noGrp="1"/>
          </p:cNvSpPr>
          <p:nvPr>
            <p:ph type="ctrTitle"/>
          </p:nvPr>
        </p:nvSpPr>
        <p:spPr>
          <a:xfrm>
            <a:off x="1104900" y="2292094"/>
            <a:ext cx="10096500" cy="2219691"/>
          </a:xfrm>
        </p:spPr>
        <p:txBody>
          <a:bodyPr rtlCol="1" anchor="ctr">
            <a:normAutofit/>
          </a:bodyPr>
          <a:lstStyle>
            <a:lvl1pPr algn="r" rtl="1">
              <a:defRPr sz="4400" cap="all" baseline="0">
                <a:latin typeface="Tahoma" panose="020B0604030504040204" pitchFamily="34" charset="0"/>
                <a:ea typeface="Tahoma" panose="020B0604030504040204" pitchFamily="34" charset="0"/>
                <a:cs typeface="Tahoma" panose="020B0604030504040204" pitchFamily="34" charset="0"/>
              </a:defRPr>
            </a:lvl1pPr>
          </a:lstStyle>
          <a:p>
            <a:pPr rtl="1"/>
            <a:r>
              <a:rPr lang="ar-SA" noProof="0" smtClean="0"/>
              <a:t>انقر لتحرير نمط العنوان الرئيسي</a:t>
            </a:r>
            <a:endParaRPr lang="ar-SA" noProof="0" dirty="0"/>
          </a:p>
        </p:txBody>
      </p:sp>
      <p:sp>
        <p:nvSpPr>
          <p:cNvPr id="3" name="العنوان الفرعي 2"/>
          <p:cNvSpPr>
            <a:spLocks noGrp="1"/>
          </p:cNvSpPr>
          <p:nvPr>
            <p:ph type="subTitle" idx="1"/>
          </p:nvPr>
        </p:nvSpPr>
        <p:spPr>
          <a:xfrm>
            <a:off x="1104898" y="4511784"/>
            <a:ext cx="10096501" cy="955565"/>
          </a:xfrm>
        </p:spPr>
        <p:txBody>
          <a:bodyPr rtlCol="1">
            <a:normAutofit/>
          </a:bodyPr>
          <a:lstStyle>
            <a:lvl1pPr marL="0" indent="0" algn="r" rtl="1">
              <a:spcBef>
                <a:spcPts val="0"/>
              </a:spcBef>
              <a:buNone/>
              <a:defRPr sz="1800">
                <a:latin typeface="Tahoma" panose="020B0604030504040204" pitchFamily="34" charset="0"/>
                <a:ea typeface="Tahoma" panose="020B0604030504040204" pitchFamily="34" charset="0"/>
                <a:cs typeface="Tahoma" panose="020B0604030504040204" pitchFamily="34" charset="0"/>
              </a:defRPr>
            </a:lvl1pPr>
            <a:lvl2pPr marL="457200" indent="0" algn="ctr" rtl="1">
              <a:buNone/>
              <a:defRPr sz="2000"/>
            </a:lvl2pPr>
            <a:lvl3pPr marL="914400" indent="0" algn="ctr" rtl="1">
              <a:buNone/>
              <a:defRPr sz="1800"/>
            </a:lvl3pPr>
            <a:lvl4pPr marL="1371600" indent="0" algn="ctr" rtl="1">
              <a:buNone/>
              <a:defRPr sz="1600"/>
            </a:lvl4pPr>
            <a:lvl5pPr marL="1828800" indent="0" algn="ctr" rtl="1">
              <a:buNone/>
              <a:defRPr sz="1600"/>
            </a:lvl5pPr>
            <a:lvl6pPr marL="2286000" indent="0" algn="ctr" rtl="1">
              <a:buNone/>
              <a:defRPr sz="1600"/>
            </a:lvl6pPr>
            <a:lvl7pPr marL="2743200" indent="0" algn="ctr" rtl="1">
              <a:buNone/>
              <a:defRPr sz="1600"/>
            </a:lvl7pPr>
            <a:lvl8pPr marL="3200400" indent="0" algn="ctr" rtl="1">
              <a:buNone/>
              <a:defRPr sz="1600"/>
            </a:lvl8pPr>
            <a:lvl9pPr marL="3657600" indent="0" algn="ctr" rtl="1">
              <a:buNone/>
              <a:defRPr sz="1600"/>
            </a:lvl9pPr>
          </a:lstStyle>
          <a:p>
            <a:pPr rtl="1"/>
            <a:r>
              <a:rPr lang="ar-SA" noProof="0" smtClean="0"/>
              <a:t>انقر لتحرير نمط العنوان الثانوي الرئيسي</a:t>
            </a:r>
            <a:endParaRPr lang="ar-SA" noProof="0" dirty="0"/>
          </a:p>
        </p:txBody>
      </p:sp>
      <p:sp>
        <p:nvSpPr>
          <p:cNvPr id="4" name="عنصر نائب للتاريخ 3"/>
          <p:cNvSpPr>
            <a:spLocks noGrp="1"/>
          </p:cNvSpPr>
          <p:nvPr>
            <p:ph type="dt" sz="half" idx="10"/>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fld id="{08AA180B-4FF8-44FE-9F0C-EB0377C48E73}" type="uaqdatetime1">
              <a:rPr lang="ar-SA" noProof="0" smtClean="0"/>
              <a:pPr/>
              <a:t>01/15/1440</a:t>
            </a:fld>
            <a:endParaRPr lang="ar-SA" noProof="0" dirty="0"/>
          </a:p>
        </p:txBody>
      </p:sp>
      <p:sp>
        <p:nvSpPr>
          <p:cNvPr id="5" name="عنصر نائب للتذييل 4"/>
          <p:cNvSpPr>
            <a:spLocks noGrp="1"/>
          </p:cNvSpPr>
          <p:nvPr>
            <p:ph type="ftr" sz="quarter" idx="11"/>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endParaRPr lang="ar-SA" noProof="0" dirty="0"/>
          </a:p>
        </p:txBody>
      </p:sp>
      <p:sp>
        <p:nvSpPr>
          <p:cNvPr id="6" name="عنصر نائب لرقم الشريحة 5"/>
          <p:cNvSpPr>
            <a:spLocks noGrp="1"/>
          </p:cNvSpPr>
          <p:nvPr>
            <p:ph type="sldNum" sz="quarter" idx="12"/>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fld id="{0FF54DE5-C571-48E8-A5BC-B369434E2F44}" type="slidenum">
              <a:rPr lang="ar-SA" noProof="0" smtClean="0"/>
              <a:pPr/>
              <a:t>‹#›</a:t>
            </a:fld>
            <a:endParaRPr lang="ar-SA" noProof="0" dirty="0"/>
          </a:p>
        </p:txBody>
      </p:sp>
      <p:pic>
        <p:nvPicPr>
          <p:cNvPr id="11" name="الصورة 10"/>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9296617" y="0"/>
            <a:ext cx="1747524" cy="2292094"/>
          </a:xfrm>
          <a:prstGeom prst="rect">
            <a:avLst/>
          </a:prstGeom>
        </p:spPr>
      </p:pic>
    </p:spTree>
    <p:extLst>
      <p:ext uri="{BB962C8B-B14F-4D97-AF65-F5344CB8AC3E}">
        <p14:creationId xmlns:p14="http://schemas.microsoft.com/office/powerpoint/2010/main" val="1659756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صورة ذات تسمية توضيحية">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rtlCol="1" anchor="b"/>
          <a:lstStyle>
            <a:lvl1pPr algn="r" rtl="1">
              <a:defRPr sz="3200">
                <a:latin typeface="Tahoma" panose="020B0604030504040204" pitchFamily="34" charset="0"/>
                <a:ea typeface="Tahoma" panose="020B0604030504040204" pitchFamily="34" charset="0"/>
                <a:cs typeface="Tahoma" panose="020B0604030504040204" pitchFamily="34" charset="0"/>
              </a:defRPr>
            </a:lvl1pPr>
          </a:lstStyle>
          <a:p>
            <a:pPr rtl="1"/>
            <a:r>
              <a:rPr lang="ar-SA" noProof="0" smtClean="0"/>
              <a:t>انقر لتحرير نمط العنوان الرئيسي</a:t>
            </a:r>
            <a:endParaRPr lang="ar-SA" noProof="0" dirty="0"/>
          </a:p>
        </p:txBody>
      </p:sp>
      <p:sp>
        <p:nvSpPr>
          <p:cNvPr id="3" name="عنصر نائب للصورة 2"/>
          <p:cNvSpPr>
            <a:spLocks noGrp="1"/>
          </p:cNvSpPr>
          <p:nvPr>
            <p:ph type="pic" idx="1"/>
          </p:nvPr>
        </p:nvSpPr>
        <p:spPr>
          <a:xfrm>
            <a:off x="1104900" y="1600199"/>
            <a:ext cx="6430912" cy="4572001"/>
          </a:xfrm>
        </p:spPr>
        <p:txBody>
          <a:bodyPr tIns="1188720" rtlCol="1">
            <a:normAutofit/>
          </a:bodyPr>
          <a:lstStyle>
            <a:lvl1pPr marL="0" indent="0" algn="ctr" rtl="1">
              <a:buNone/>
              <a:defRPr sz="2000">
                <a:latin typeface="Tahoma" panose="020B0604030504040204" pitchFamily="34" charset="0"/>
                <a:ea typeface="Tahoma" panose="020B0604030504040204" pitchFamily="34" charset="0"/>
                <a:cs typeface="Tahoma" panose="020B0604030504040204" pitchFamily="34" charset="0"/>
              </a:defRPr>
            </a:lvl1pPr>
            <a:lvl2pPr marL="457200" indent="0" algn="r" rtl="1">
              <a:buNone/>
              <a:defRPr sz="2800"/>
            </a:lvl2pPr>
            <a:lvl3pPr marL="914400" indent="0" algn="r" rtl="1">
              <a:buNone/>
              <a:defRPr sz="2400"/>
            </a:lvl3pPr>
            <a:lvl4pPr marL="1371600" indent="0" algn="r" rtl="1">
              <a:buNone/>
              <a:defRPr sz="2000"/>
            </a:lvl4pPr>
            <a:lvl5pPr marL="1828800" indent="0" algn="r" rtl="1">
              <a:buNone/>
              <a:defRPr sz="2000"/>
            </a:lvl5pPr>
            <a:lvl6pPr marL="2286000" indent="0" algn="r" rtl="1">
              <a:buNone/>
              <a:defRPr sz="2000"/>
            </a:lvl6pPr>
            <a:lvl7pPr marL="2743200" indent="0" algn="r" rtl="1">
              <a:buNone/>
              <a:defRPr sz="2000"/>
            </a:lvl7pPr>
            <a:lvl8pPr marL="3200400" indent="0" algn="r" rtl="1">
              <a:buNone/>
              <a:defRPr sz="2000"/>
            </a:lvl8pPr>
            <a:lvl9pPr marL="3657600" indent="0" algn="r" rtl="1">
              <a:buNone/>
              <a:defRPr sz="2000"/>
            </a:lvl9pPr>
          </a:lstStyle>
          <a:p>
            <a:pPr rtl="1"/>
            <a:r>
              <a:rPr lang="ar-SA" noProof="0" smtClean="0"/>
              <a:t>انقر فوق الأيقونة لإضافة صورة</a:t>
            </a:r>
            <a:endParaRPr lang="ar-SA" noProof="0" dirty="0"/>
          </a:p>
        </p:txBody>
      </p:sp>
      <p:sp>
        <p:nvSpPr>
          <p:cNvPr id="4" name="عنصر نائب للنص 3"/>
          <p:cNvSpPr>
            <a:spLocks noGrp="1"/>
          </p:cNvSpPr>
          <p:nvPr>
            <p:ph type="body" sz="half" idx="2"/>
          </p:nvPr>
        </p:nvSpPr>
        <p:spPr>
          <a:xfrm>
            <a:off x="7688163" y="1600200"/>
            <a:ext cx="3396996" cy="4572000"/>
          </a:xfrm>
        </p:spPr>
        <p:txBody>
          <a:bodyPr rtlCol="1">
            <a:normAutofit/>
          </a:bodyPr>
          <a:lstStyle>
            <a:lvl1pPr marL="0" indent="0" algn="r" rtl="1">
              <a:spcBef>
                <a:spcPts val="1200"/>
              </a:spcBef>
              <a:buNone/>
              <a:defRPr sz="1800">
                <a:latin typeface="Tahoma" panose="020B0604030504040204" pitchFamily="34" charset="0"/>
                <a:ea typeface="Tahoma" panose="020B0604030504040204" pitchFamily="34" charset="0"/>
                <a:cs typeface="Tahoma" panose="020B0604030504040204" pitchFamily="34" charset="0"/>
              </a:defRPr>
            </a:lvl1pPr>
            <a:lvl2pPr marL="457200" indent="0" algn="r" rtl="1">
              <a:buNone/>
              <a:defRPr sz="1400"/>
            </a:lvl2pPr>
            <a:lvl3pPr marL="914400" indent="0" algn="r" rtl="1">
              <a:buNone/>
              <a:defRPr sz="1200"/>
            </a:lvl3pPr>
            <a:lvl4pPr marL="1371600" indent="0" algn="r" rtl="1">
              <a:buNone/>
              <a:defRPr sz="1000"/>
            </a:lvl4pPr>
            <a:lvl5pPr marL="1828800" indent="0" algn="r" rtl="1">
              <a:buNone/>
              <a:defRPr sz="1000"/>
            </a:lvl5pPr>
            <a:lvl6pPr marL="2286000" indent="0" algn="r" rtl="1">
              <a:buNone/>
              <a:defRPr sz="1000"/>
            </a:lvl6pPr>
            <a:lvl7pPr marL="2743200" indent="0" algn="r" rtl="1">
              <a:buNone/>
              <a:defRPr sz="1000"/>
            </a:lvl7pPr>
            <a:lvl8pPr marL="3200400" indent="0" algn="r" rtl="1">
              <a:buNone/>
              <a:defRPr sz="1000"/>
            </a:lvl8pPr>
            <a:lvl9pPr marL="3657600" indent="0" algn="r" rtl="1">
              <a:buNone/>
              <a:defRPr sz="1000"/>
            </a:lvl9pPr>
          </a:lstStyle>
          <a:p>
            <a:pPr lvl="0" rtl="1"/>
            <a:r>
              <a:rPr lang="ar-SA" noProof="0" smtClean="0"/>
              <a:t>انقر لتحرير أنماط النص الرئيسي</a:t>
            </a:r>
          </a:p>
        </p:txBody>
      </p:sp>
      <p:sp>
        <p:nvSpPr>
          <p:cNvPr id="5" name="عنصر نائب للتاريخ 4"/>
          <p:cNvSpPr>
            <a:spLocks noGrp="1"/>
          </p:cNvSpPr>
          <p:nvPr>
            <p:ph type="dt" sz="half" idx="10"/>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fld id="{B38A0CC1-291D-4242-8615-7517A9C3096C}" type="uaqdatetime1">
              <a:rPr lang="ar-SA" noProof="0" smtClean="0"/>
              <a:pPr/>
              <a:t>01/15/1440</a:t>
            </a:fld>
            <a:endParaRPr lang="ar-SA" noProof="0" dirty="0"/>
          </a:p>
        </p:txBody>
      </p:sp>
      <p:sp>
        <p:nvSpPr>
          <p:cNvPr id="6" name="عنصر نائب للتذييل 5"/>
          <p:cNvSpPr>
            <a:spLocks noGrp="1"/>
          </p:cNvSpPr>
          <p:nvPr>
            <p:ph type="ftr" sz="quarter" idx="11"/>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endParaRPr lang="ar-SA" noProof="0" dirty="0"/>
          </a:p>
        </p:txBody>
      </p:sp>
      <p:sp>
        <p:nvSpPr>
          <p:cNvPr id="7" name="عنصر نائب لرقم الشريحة 6"/>
          <p:cNvSpPr>
            <a:spLocks noGrp="1"/>
          </p:cNvSpPr>
          <p:nvPr>
            <p:ph type="sldNum" sz="quarter" idx="12"/>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fld id="{0FF54DE5-C571-48E8-A5BC-B369434E2F44}" type="slidenum">
              <a:rPr lang="ar-SA" noProof="0" smtClean="0"/>
              <a:pPr/>
              <a:t>‹#›</a:t>
            </a:fld>
            <a:endParaRPr lang="ar-SA" noProof="0" dirty="0"/>
          </a:p>
        </p:txBody>
      </p:sp>
    </p:spTree>
    <p:extLst>
      <p:ext uri="{BB962C8B-B14F-4D97-AF65-F5344CB8AC3E}">
        <p14:creationId xmlns:p14="http://schemas.microsoft.com/office/powerpoint/2010/main" val="769637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العنوان والنص العمودي">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pPr rtl="1"/>
            <a:r>
              <a:rPr lang="ar-SA" noProof="0" smtClean="0"/>
              <a:t>انقر لتحرير نمط العنوان الرئيسي</a:t>
            </a:r>
            <a:endParaRPr lang="ar-SA" noProof="0" dirty="0"/>
          </a:p>
        </p:txBody>
      </p:sp>
      <p:sp>
        <p:nvSpPr>
          <p:cNvPr id="3" name="العنصر النائب لنص عمودي 2"/>
          <p:cNvSpPr>
            <a:spLocks noGrp="1"/>
          </p:cNvSpPr>
          <p:nvPr>
            <p:ph type="body" orient="vert" idx="1"/>
          </p:nvPr>
        </p:nvSpPr>
        <p:spPr/>
        <p:txBody>
          <a:bodyPr vert="eaVert" rtlCol="1"/>
          <a:lstStyle>
            <a:lvl1pPr>
              <a:defRPr>
                <a:latin typeface="Tahoma" panose="020B0604030504040204" pitchFamily="34" charset="0"/>
                <a:ea typeface="Tahoma" panose="020B0604030504040204" pitchFamily="34" charset="0"/>
                <a:cs typeface="Tahoma" panose="020B0604030504040204" pitchFamily="34" charset="0"/>
              </a:defRPr>
            </a:lvl1pPr>
            <a:lvl2pPr>
              <a:defRPr>
                <a:latin typeface="Tahoma" panose="020B0604030504040204" pitchFamily="34" charset="0"/>
                <a:ea typeface="Tahoma" panose="020B0604030504040204" pitchFamily="34" charset="0"/>
                <a:cs typeface="Tahoma" panose="020B0604030504040204" pitchFamily="34" charset="0"/>
              </a:defRPr>
            </a:lvl2pPr>
            <a:lvl3pPr>
              <a:defRPr>
                <a:latin typeface="Tahoma" panose="020B0604030504040204" pitchFamily="34" charset="0"/>
                <a:ea typeface="Tahoma" panose="020B0604030504040204" pitchFamily="34" charset="0"/>
                <a:cs typeface="Tahoma" panose="020B0604030504040204" pitchFamily="34" charset="0"/>
              </a:defRPr>
            </a:lvl3pPr>
            <a:lvl4pPr>
              <a:defRPr>
                <a:latin typeface="Tahoma" panose="020B0604030504040204" pitchFamily="34" charset="0"/>
                <a:ea typeface="Tahoma" panose="020B0604030504040204" pitchFamily="34" charset="0"/>
                <a:cs typeface="Tahoma" panose="020B0604030504040204" pitchFamily="34" charset="0"/>
              </a:defRPr>
            </a:lvl4pPr>
            <a:lvl5pPr>
              <a:defRPr>
                <a:latin typeface="Tahoma" panose="020B0604030504040204" pitchFamily="34" charset="0"/>
                <a:ea typeface="Tahoma" panose="020B0604030504040204" pitchFamily="34" charset="0"/>
                <a:cs typeface="Tahoma" panose="020B0604030504040204" pitchFamily="34" charset="0"/>
              </a:defRPr>
            </a:lvl5pPr>
          </a:lstStyle>
          <a:p>
            <a:pPr lvl="0" rtl="1"/>
            <a:r>
              <a:rPr lang="ar-SA" noProof="0" smtClean="0"/>
              <a:t>انقر لتحرير أنماط النص الرئيسي</a:t>
            </a:r>
          </a:p>
          <a:p>
            <a:pPr lvl="1" rtl="1"/>
            <a:r>
              <a:rPr lang="ar-SA" noProof="0" smtClean="0"/>
              <a:t>المستوى الثاني</a:t>
            </a:r>
          </a:p>
          <a:p>
            <a:pPr lvl="2" rtl="1"/>
            <a:r>
              <a:rPr lang="ar-SA" noProof="0" smtClean="0"/>
              <a:t>المستوى الثالث</a:t>
            </a:r>
          </a:p>
          <a:p>
            <a:pPr lvl="3" rtl="1"/>
            <a:r>
              <a:rPr lang="ar-SA" noProof="0" smtClean="0"/>
              <a:t>المستوى الرابع</a:t>
            </a:r>
          </a:p>
          <a:p>
            <a:pPr lvl="4" rtl="1"/>
            <a:r>
              <a:rPr lang="ar-SA" noProof="0" smtClean="0"/>
              <a:t>المستوى الخامس</a:t>
            </a:r>
            <a:endParaRPr lang="ar-SA" noProof="0" dirty="0"/>
          </a:p>
        </p:txBody>
      </p:sp>
      <p:sp>
        <p:nvSpPr>
          <p:cNvPr id="4" name="عنصر نائب للتاريخ 3"/>
          <p:cNvSpPr>
            <a:spLocks noGrp="1"/>
          </p:cNvSpPr>
          <p:nvPr>
            <p:ph type="dt" sz="half" idx="10"/>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fld id="{CF03E39C-55A5-4C12-926B-5E870DFDCD77}" type="uaqdatetime1">
              <a:rPr lang="ar-SA" noProof="0" smtClean="0"/>
              <a:pPr/>
              <a:t>01/15/1440</a:t>
            </a:fld>
            <a:endParaRPr lang="ar-SA" noProof="0" dirty="0"/>
          </a:p>
        </p:txBody>
      </p:sp>
      <p:sp>
        <p:nvSpPr>
          <p:cNvPr id="5" name="عنصر نائب للتذييل 4"/>
          <p:cNvSpPr>
            <a:spLocks noGrp="1"/>
          </p:cNvSpPr>
          <p:nvPr>
            <p:ph type="ftr" sz="quarter" idx="11"/>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endParaRPr lang="ar-SA" noProof="0" dirty="0"/>
          </a:p>
        </p:txBody>
      </p:sp>
      <p:sp>
        <p:nvSpPr>
          <p:cNvPr id="6" name="عنصر نائب لرقم الشريحة 5"/>
          <p:cNvSpPr>
            <a:spLocks noGrp="1"/>
          </p:cNvSpPr>
          <p:nvPr>
            <p:ph type="sldNum" sz="quarter" idx="12"/>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fld id="{0FF54DE5-C571-48E8-A5BC-B369434E2F44}" type="slidenum">
              <a:rPr lang="ar-SA" noProof="0" smtClean="0"/>
              <a:pPr/>
              <a:t>‹#›</a:t>
            </a:fld>
            <a:endParaRPr lang="ar-SA" noProof="0" dirty="0"/>
          </a:p>
        </p:txBody>
      </p:sp>
    </p:spTree>
    <p:extLst>
      <p:ext uri="{BB962C8B-B14F-4D97-AF65-F5344CB8AC3E}">
        <p14:creationId xmlns:p14="http://schemas.microsoft.com/office/powerpoint/2010/main" val="2012076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العنوان العمودي والنص">
    <p:spTree>
      <p:nvGrpSpPr>
        <p:cNvPr id="1" name=""/>
        <p:cNvGrpSpPr/>
        <p:nvPr/>
      </p:nvGrpSpPr>
      <p:grpSpPr>
        <a:xfrm>
          <a:off x="0" y="0"/>
          <a:ext cx="0" cy="0"/>
          <a:chOff x="0" y="0"/>
          <a:chExt cx="0" cy="0"/>
        </a:xfrm>
      </p:grpSpPr>
      <p:sp>
        <p:nvSpPr>
          <p:cNvPr id="2" name="العنوان العمودي 1"/>
          <p:cNvSpPr>
            <a:spLocks noGrp="1"/>
          </p:cNvSpPr>
          <p:nvPr>
            <p:ph type="title" orient="vert"/>
          </p:nvPr>
        </p:nvSpPr>
        <p:spPr>
          <a:xfrm>
            <a:off x="9372600" y="365125"/>
            <a:ext cx="1714500" cy="5811838"/>
          </a:xfrm>
        </p:spPr>
        <p:txBody>
          <a:bodyPr vert="eaVert" rtlCol="1"/>
          <a:lstStyle>
            <a:lvl1pPr>
              <a:defRPr>
                <a:latin typeface="Tahoma" panose="020B0604030504040204" pitchFamily="34" charset="0"/>
                <a:ea typeface="Tahoma" panose="020B0604030504040204" pitchFamily="34" charset="0"/>
                <a:cs typeface="Tahoma" panose="020B0604030504040204" pitchFamily="34" charset="0"/>
              </a:defRPr>
            </a:lvl1pPr>
          </a:lstStyle>
          <a:p>
            <a:pPr rtl="1"/>
            <a:r>
              <a:rPr lang="ar-SA" noProof="0" smtClean="0"/>
              <a:t>انقر لتحرير نمط العنوان الرئيسي</a:t>
            </a:r>
            <a:endParaRPr lang="ar-SA" noProof="0" dirty="0"/>
          </a:p>
        </p:txBody>
      </p:sp>
      <p:sp>
        <p:nvSpPr>
          <p:cNvPr id="3" name="العنصر النائب لنص عمودي 2"/>
          <p:cNvSpPr>
            <a:spLocks noGrp="1"/>
          </p:cNvSpPr>
          <p:nvPr>
            <p:ph type="body" orient="vert" idx="1"/>
          </p:nvPr>
        </p:nvSpPr>
        <p:spPr>
          <a:xfrm>
            <a:off x="1104900" y="365125"/>
            <a:ext cx="8098896" cy="5811838"/>
          </a:xfrm>
        </p:spPr>
        <p:txBody>
          <a:bodyPr vert="eaVert" rtlCol="1"/>
          <a:lstStyle>
            <a:lvl1pPr>
              <a:defRPr>
                <a:latin typeface="Tahoma" panose="020B0604030504040204" pitchFamily="34" charset="0"/>
                <a:ea typeface="Tahoma" panose="020B0604030504040204" pitchFamily="34" charset="0"/>
                <a:cs typeface="Tahoma" panose="020B0604030504040204" pitchFamily="34" charset="0"/>
              </a:defRPr>
            </a:lvl1pPr>
            <a:lvl2pPr>
              <a:defRPr>
                <a:latin typeface="Tahoma" panose="020B0604030504040204" pitchFamily="34" charset="0"/>
                <a:ea typeface="Tahoma" panose="020B0604030504040204" pitchFamily="34" charset="0"/>
                <a:cs typeface="Tahoma" panose="020B0604030504040204" pitchFamily="34" charset="0"/>
              </a:defRPr>
            </a:lvl2pPr>
            <a:lvl3pPr>
              <a:defRPr>
                <a:latin typeface="Tahoma" panose="020B0604030504040204" pitchFamily="34" charset="0"/>
                <a:ea typeface="Tahoma" panose="020B0604030504040204" pitchFamily="34" charset="0"/>
                <a:cs typeface="Tahoma" panose="020B0604030504040204" pitchFamily="34" charset="0"/>
              </a:defRPr>
            </a:lvl3pPr>
            <a:lvl4pPr>
              <a:defRPr>
                <a:latin typeface="Tahoma" panose="020B0604030504040204" pitchFamily="34" charset="0"/>
                <a:ea typeface="Tahoma" panose="020B0604030504040204" pitchFamily="34" charset="0"/>
                <a:cs typeface="Tahoma" panose="020B0604030504040204" pitchFamily="34" charset="0"/>
              </a:defRPr>
            </a:lvl4pPr>
            <a:lvl5pPr>
              <a:defRPr>
                <a:latin typeface="Tahoma" panose="020B0604030504040204" pitchFamily="34" charset="0"/>
                <a:ea typeface="Tahoma" panose="020B0604030504040204" pitchFamily="34" charset="0"/>
                <a:cs typeface="Tahoma" panose="020B0604030504040204" pitchFamily="34" charset="0"/>
              </a:defRPr>
            </a:lvl5pPr>
          </a:lstStyle>
          <a:p>
            <a:pPr lvl="0" rtl="1"/>
            <a:r>
              <a:rPr lang="ar-SA" noProof="0" smtClean="0"/>
              <a:t>انقر لتحرير أنماط النص الرئيسي</a:t>
            </a:r>
          </a:p>
          <a:p>
            <a:pPr lvl="1" rtl="1"/>
            <a:r>
              <a:rPr lang="ar-SA" noProof="0" smtClean="0"/>
              <a:t>المستوى الثاني</a:t>
            </a:r>
          </a:p>
          <a:p>
            <a:pPr lvl="2" rtl="1"/>
            <a:r>
              <a:rPr lang="ar-SA" noProof="0" smtClean="0"/>
              <a:t>المستوى الثالث</a:t>
            </a:r>
          </a:p>
          <a:p>
            <a:pPr lvl="3" rtl="1"/>
            <a:r>
              <a:rPr lang="ar-SA" noProof="0" smtClean="0"/>
              <a:t>المستوى الرابع</a:t>
            </a:r>
          </a:p>
          <a:p>
            <a:pPr lvl="4" rtl="1"/>
            <a:r>
              <a:rPr lang="ar-SA" noProof="0" smtClean="0"/>
              <a:t>المستوى الخامس</a:t>
            </a:r>
            <a:endParaRPr lang="ar-SA" noProof="0" dirty="0"/>
          </a:p>
        </p:txBody>
      </p:sp>
      <p:sp>
        <p:nvSpPr>
          <p:cNvPr id="4" name="عنصر نائب للتاريخ 3"/>
          <p:cNvSpPr>
            <a:spLocks noGrp="1"/>
          </p:cNvSpPr>
          <p:nvPr>
            <p:ph type="dt" sz="half" idx="10"/>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fld id="{797EF7B4-4A79-46AE-ACC0-D123CBF8169B}" type="uaqdatetime1">
              <a:rPr lang="ar-SA" noProof="0" smtClean="0"/>
              <a:pPr/>
              <a:t>01/15/1440</a:t>
            </a:fld>
            <a:endParaRPr lang="ar-SA" noProof="0" dirty="0"/>
          </a:p>
        </p:txBody>
      </p:sp>
      <p:sp>
        <p:nvSpPr>
          <p:cNvPr id="5" name="عنصر نائب للتذييل 4"/>
          <p:cNvSpPr>
            <a:spLocks noGrp="1"/>
          </p:cNvSpPr>
          <p:nvPr>
            <p:ph type="ftr" sz="quarter" idx="11"/>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endParaRPr lang="ar-SA" noProof="0" dirty="0"/>
          </a:p>
        </p:txBody>
      </p:sp>
      <p:sp>
        <p:nvSpPr>
          <p:cNvPr id="6" name="عنصر نائب لرقم الشريحة 5"/>
          <p:cNvSpPr>
            <a:spLocks noGrp="1"/>
          </p:cNvSpPr>
          <p:nvPr>
            <p:ph type="sldNum" sz="quarter" idx="12"/>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fld id="{0FF54DE5-C571-48E8-A5BC-B369434E2F44}" type="slidenum">
              <a:rPr lang="ar-SA" noProof="0" smtClean="0"/>
              <a:pPr/>
              <a:t>‹#›</a:t>
            </a:fld>
            <a:endParaRPr lang="ar-SA" noProof="0" dirty="0"/>
          </a:p>
        </p:txBody>
      </p:sp>
      <p:grpSp>
        <p:nvGrpSpPr>
          <p:cNvPr id="7" name="المجموعة 6"/>
          <p:cNvGrpSpPr/>
          <p:nvPr/>
        </p:nvGrpSpPr>
        <p:grpSpPr>
          <a:xfrm rot="5400000">
            <a:off x="6514047" y="3228843"/>
            <a:ext cx="5632704" cy="84403"/>
            <a:chOff x="1073150" y="1219201"/>
            <a:chExt cx="10058400" cy="63125"/>
          </a:xfrm>
        </p:grpSpPr>
        <p:cxnSp>
          <p:nvCxnSpPr>
            <p:cNvPr id="8" name="موصل مستقيم 7"/>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9" name="موصل مستقيم 8"/>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45927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العنوان والمحتوى">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pPr rtl="1"/>
            <a:r>
              <a:rPr lang="ar-SA" noProof="0" smtClean="0"/>
              <a:t>انقر لتحرير نمط العنوان الرئيسي</a:t>
            </a:r>
            <a:endParaRPr lang="ar-SA" noProof="0" dirty="0"/>
          </a:p>
        </p:txBody>
      </p:sp>
      <p:sp>
        <p:nvSpPr>
          <p:cNvPr id="3" name="عنصر نائب للمحتوى 2"/>
          <p:cNvSpPr>
            <a:spLocks noGrp="1"/>
          </p:cNvSpPr>
          <p:nvPr>
            <p:ph idx="1"/>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vl2pPr>
              <a:defRPr>
                <a:latin typeface="Tahoma" panose="020B0604030504040204" pitchFamily="34" charset="0"/>
                <a:ea typeface="Tahoma" panose="020B0604030504040204" pitchFamily="34" charset="0"/>
                <a:cs typeface="Tahoma" panose="020B0604030504040204" pitchFamily="34" charset="0"/>
              </a:defRPr>
            </a:lvl2pPr>
            <a:lvl3pPr>
              <a:defRPr>
                <a:latin typeface="Tahoma" panose="020B0604030504040204" pitchFamily="34" charset="0"/>
                <a:ea typeface="Tahoma" panose="020B0604030504040204" pitchFamily="34" charset="0"/>
                <a:cs typeface="Tahoma" panose="020B0604030504040204" pitchFamily="34" charset="0"/>
              </a:defRPr>
            </a:lvl3pPr>
            <a:lvl4pPr>
              <a:defRPr>
                <a:latin typeface="Tahoma" panose="020B0604030504040204" pitchFamily="34" charset="0"/>
                <a:ea typeface="Tahoma" panose="020B0604030504040204" pitchFamily="34" charset="0"/>
                <a:cs typeface="Tahoma" panose="020B0604030504040204" pitchFamily="34" charset="0"/>
              </a:defRPr>
            </a:lvl4pPr>
            <a:lvl5pPr>
              <a:defRPr>
                <a:latin typeface="Tahoma" panose="020B0604030504040204" pitchFamily="34" charset="0"/>
                <a:ea typeface="Tahoma" panose="020B0604030504040204" pitchFamily="34" charset="0"/>
                <a:cs typeface="Tahoma" panose="020B0604030504040204" pitchFamily="34" charset="0"/>
              </a:defRPr>
            </a:lvl5pPr>
          </a:lstStyle>
          <a:p>
            <a:pPr lvl="0" rtl="1"/>
            <a:r>
              <a:rPr lang="ar-SA" noProof="0" smtClean="0"/>
              <a:t>انقر لتحرير أنماط النص الرئيسي</a:t>
            </a:r>
          </a:p>
          <a:p>
            <a:pPr lvl="1" rtl="1"/>
            <a:r>
              <a:rPr lang="ar-SA" noProof="0" smtClean="0"/>
              <a:t>المستوى الثاني</a:t>
            </a:r>
          </a:p>
          <a:p>
            <a:pPr lvl="2" rtl="1"/>
            <a:r>
              <a:rPr lang="ar-SA" noProof="0" smtClean="0"/>
              <a:t>المستوى الثالث</a:t>
            </a:r>
          </a:p>
          <a:p>
            <a:pPr lvl="3" rtl="1"/>
            <a:r>
              <a:rPr lang="ar-SA" noProof="0" smtClean="0"/>
              <a:t>المستوى الرابع</a:t>
            </a:r>
          </a:p>
          <a:p>
            <a:pPr lvl="4" rtl="1"/>
            <a:r>
              <a:rPr lang="ar-SA" noProof="0" smtClean="0"/>
              <a:t>المستوى الخامس</a:t>
            </a:r>
            <a:endParaRPr lang="ar-SA" noProof="0" dirty="0"/>
          </a:p>
        </p:txBody>
      </p:sp>
      <p:sp>
        <p:nvSpPr>
          <p:cNvPr id="4" name="عنصر نائب للتاريخ 3"/>
          <p:cNvSpPr>
            <a:spLocks noGrp="1"/>
          </p:cNvSpPr>
          <p:nvPr>
            <p:ph type="dt" sz="half" idx="10"/>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fld id="{580C5235-68EF-47E0-8449-EAFE80831128}" type="uaqdatetime1">
              <a:rPr lang="ar-SA" noProof="0" smtClean="0"/>
              <a:pPr/>
              <a:t>01/15/1440</a:t>
            </a:fld>
            <a:endParaRPr lang="ar-SA" noProof="0" dirty="0"/>
          </a:p>
        </p:txBody>
      </p:sp>
      <p:sp>
        <p:nvSpPr>
          <p:cNvPr id="5" name="عنصر نائب للتذييل 4"/>
          <p:cNvSpPr>
            <a:spLocks noGrp="1"/>
          </p:cNvSpPr>
          <p:nvPr>
            <p:ph type="ftr" sz="quarter" idx="11"/>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endParaRPr lang="ar-SA" noProof="0" dirty="0"/>
          </a:p>
        </p:txBody>
      </p:sp>
      <p:sp>
        <p:nvSpPr>
          <p:cNvPr id="6" name="عنصر نائب لرقم الشريحة 5"/>
          <p:cNvSpPr>
            <a:spLocks noGrp="1"/>
          </p:cNvSpPr>
          <p:nvPr>
            <p:ph type="sldNum" sz="quarter" idx="12"/>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fld id="{0FF54DE5-C571-48E8-A5BC-B369434E2F44}" type="slidenum">
              <a:rPr lang="ar-SA" noProof="0" smtClean="0"/>
              <a:pPr/>
              <a:t>‹#›</a:t>
            </a:fld>
            <a:endParaRPr lang="ar-SA" noProof="0" dirty="0"/>
          </a:p>
        </p:txBody>
      </p:sp>
    </p:spTree>
    <p:extLst>
      <p:ext uri="{BB962C8B-B14F-4D97-AF65-F5344CB8AC3E}">
        <p14:creationId xmlns:p14="http://schemas.microsoft.com/office/powerpoint/2010/main" val="3786876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شريحة العنوان مع صورة">
    <p:bg>
      <p:bgPr>
        <a:solidFill>
          <a:schemeClr val="bg2"/>
        </a:solidFill>
        <a:effectLst/>
      </p:bgPr>
    </p:bg>
    <p:spTree>
      <p:nvGrpSpPr>
        <p:cNvPr id="1" name=""/>
        <p:cNvGrpSpPr/>
        <p:nvPr/>
      </p:nvGrpSpPr>
      <p:grpSpPr>
        <a:xfrm>
          <a:off x="0" y="0"/>
          <a:ext cx="0" cy="0"/>
          <a:chOff x="0" y="0"/>
          <a:chExt cx="0" cy="0"/>
        </a:xfrm>
      </p:grpSpPr>
      <p:grpSp>
        <p:nvGrpSpPr>
          <p:cNvPr id="13" name="المجموعة 12"/>
          <p:cNvGrpSpPr/>
          <p:nvPr/>
        </p:nvGrpSpPr>
        <p:grpSpPr>
          <a:xfrm rot="10800000">
            <a:off x="0" y="5645510"/>
            <a:ext cx="12192000" cy="63125"/>
            <a:chOff x="507492" y="1501519"/>
            <a:chExt cx="8129016" cy="63125"/>
          </a:xfrm>
        </p:grpSpPr>
        <p:cxnSp>
          <p:nvCxnSpPr>
            <p:cNvPr id="17" name="موصل مستقيم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موصل مستقيم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4" name="المجموعة 13"/>
          <p:cNvGrpSpPr/>
          <p:nvPr/>
        </p:nvGrpSpPr>
        <p:grpSpPr>
          <a:xfrm>
            <a:off x="0" y="1143000"/>
            <a:ext cx="12192000" cy="63125"/>
            <a:chOff x="507492" y="1501519"/>
            <a:chExt cx="8129016" cy="63125"/>
          </a:xfrm>
        </p:grpSpPr>
        <p:cxnSp>
          <p:nvCxnSpPr>
            <p:cNvPr id="15" name="موصل مستقيم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موصل مستقيم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المستطيل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noProof="0" dirty="0">
              <a:latin typeface="Tahoma" panose="020B0604030504040204" pitchFamily="34" charset="0"/>
              <a:ea typeface="Tahoma" panose="020B0604030504040204" pitchFamily="34" charset="0"/>
              <a:cs typeface="Tahoma" panose="020B0604030504040204" pitchFamily="34" charset="0"/>
            </a:endParaRPr>
          </a:p>
        </p:txBody>
      </p:sp>
      <p:sp>
        <p:nvSpPr>
          <p:cNvPr id="8" name="المستطيل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noProof="0" dirty="0">
              <a:latin typeface="Tahoma" panose="020B0604030504040204" pitchFamily="34" charset="0"/>
              <a:ea typeface="Tahoma" panose="020B0604030504040204" pitchFamily="34" charset="0"/>
              <a:cs typeface="Tahoma" panose="020B0604030504040204" pitchFamily="34" charset="0"/>
            </a:endParaRPr>
          </a:p>
        </p:txBody>
      </p:sp>
      <p:sp>
        <p:nvSpPr>
          <p:cNvPr id="2" name="العنوان 1"/>
          <p:cNvSpPr>
            <a:spLocks noGrp="1"/>
          </p:cNvSpPr>
          <p:nvPr>
            <p:ph type="ctrTitle"/>
          </p:nvPr>
        </p:nvSpPr>
        <p:spPr>
          <a:xfrm>
            <a:off x="5363337" y="2292094"/>
            <a:ext cx="5734050" cy="2219691"/>
          </a:xfrm>
        </p:spPr>
        <p:txBody>
          <a:bodyPr rtlCol="1" anchor="ctr">
            <a:normAutofit/>
          </a:bodyPr>
          <a:lstStyle>
            <a:lvl1pPr algn="r" rtl="1">
              <a:defRPr sz="4400" cap="all" baseline="0">
                <a:latin typeface="Tahoma" panose="020B0604030504040204" pitchFamily="34" charset="0"/>
                <a:ea typeface="Tahoma" panose="020B0604030504040204" pitchFamily="34" charset="0"/>
                <a:cs typeface="Tahoma" panose="020B0604030504040204" pitchFamily="34" charset="0"/>
              </a:defRPr>
            </a:lvl1pPr>
          </a:lstStyle>
          <a:p>
            <a:pPr rtl="1"/>
            <a:r>
              <a:rPr lang="ar-SA" noProof="0" smtClean="0"/>
              <a:t>انقر لتحرير نمط العنوان الرئيسي</a:t>
            </a:r>
            <a:endParaRPr lang="ar-SA" noProof="0" dirty="0"/>
          </a:p>
        </p:txBody>
      </p:sp>
      <p:sp>
        <p:nvSpPr>
          <p:cNvPr id="3" name="العنوان الفرعي 2"/>
          <p:cNvSpPr>
            <a:spLocks noGrp="1"/>
          </p:cNvSpPr>
          <p:nvPr>
            <p:ph type="subTitle" idx="1"/>
          </p:nvPr>
        </p:nvSpPr>
        <p:spPr>
          <a:xfrm>
            <a:off x="5363337" y="4511784"/>
            <a:ext cx="5734050" cy="955565"/>
          </a:xfrm>
        </p:spPr>
        <p:txBody>
          <a:bodyPr rtlCol="1">
            <a:normAutofit/>
          </a:bodyPr>
          <a:lstStyle>
            <a:lvl1pPr marL="0" indent="0" algn="r" rtl="1">
              <a:spcBef>
                <a:spcPts val="0"/>
              </a:spcBef>
              <a:buNone/>
              <a:defRPr sz="1800">
                <a:latin typeface="Tahoma" panose="020B0604030504040204" pitchFamily="34" charset="0"/>
                <a:ea typeface="Tahoma" panose="020B0604030504040204" pitchFamily="34" charset="0"/>
                <a:cs typeface="Tahoma" panose="020B0604030504040204" pitchFamily="34" charset="0"/>
              </a:defRPr>
            </a:lvl1pPr>
            <a:lvl2pPr marL="457200" indent="0" algn="ctr" rtl="1">
              <a:buNone/>
              <a:defRPr sz="2000"/>
            </a:lvl2pPr>
            <a:lvl3pPr marL="914400" indent="0" algn="ctr" rtl="1">
              <a:buNone/>
              <a:defRPr sz="1800"/>
            </a:lvl3pPr>
            <a:lvl4pPr marL="1371600" indent="0" algn="ctr" rtl="1">
              <a:buNone/>
              <a:defRPr sz="1600"/>
            </a:lvl4pPr>
            <a:lvl5pPr marL="1828800" indent="0" algn="ctr" rtl="1">
              <a:buNone/>
              <a:defRPr sz="1600"/>
            </a:lvl5pPr>
            <a:lvl6pPr marL="2286000" indent="0" algn="ctr" rtl="1">
              <a:buNone/>
              <a:defRPr sz="1600"/>
            </a:lvl6pPr>
            <a:lvl7pPr marL="2743200" indent="0" algn="ctr" rtl="1">
              <a:buNone/>
              <a:defRPr sz="1600"/>
            </a:lvl7pPr>
            <a:lvl8pPr marL="3200400" indent="0" algn="ctr" rtl="1">
              <a:buNone/>
              <a:defRPr sz="1600"/>
            </a:lvl8pPr>
            <a:lvl9pPr marL="3657600" indent="0" algn="ctr" rtl="1">
              <a:buNone/>
              <a:defRPr sz="1600"/>
            </a:lvl9pPr>
          </a:lstStyle>
          <a:p>
            <a:pPr rtl="1"/>
            <a:r>
              <a:rPr lang="ar-SA" noProof="0" smtClean="0"/>
              <a:t>انقر لتحرير نمط العنوان الثانوي الرئيسي</a:t>
            </a:r>
            <a:endParaRPr lang="ar-SA" noProof="0" dirty="0"/>
          </a:p>
        </p:txBody>
      </p:sp>
      <p:pic>
        <p:nvPicPr>
          <p:cNvPr id="10" name="الصورة 9"/>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9295200" y="0"/>
            <a:ext cx="1747524" cy="2292094"/>
          </a:xfrm>
          <a:prstGeom prst="rect">
            <a:avLst/>
          </a:prstGeom>
        </p:spPr>
      </p:pic>
      <p:sp>
        <p:nvSpPr>
          <p:cNvPr id="11" name="عنصر نائب للصورة 10"/>
          <p:cNvSpPr>
            <a:spLocks noGrp="1"/>
          </p:cNvSpPr>
          <p:nvPr>
            <p:ph type="pic" sz="quarter" idx="13"/>
          </p:nvPr>
        </p:nvSpPr>
        <p:spPr>
          <a:xfrm>
            <a:off x="0" y="1310656"/>
            <a:ext cx="5210937" cy="4208604"/>
          </a:xfrm>
          <a:solidFill>
            <a:schemeClr val="tx1">
              <a:lumMod val="20000"/>
              <a:lumOff val="80000"/>
            </a:schemeClr>
          </a:solidFill>
        </p:spPr>
        <p:txBody>
          <a:bodyPr tIns="1005840" rtlCol="1"/>
          <a:lstStyle>
            <a:lvl1pPr marL="0" indent="0" algn="ctr" rtl="1">
              <a:buNone/>
              <a:defRPr>
                <a:latin typeface="Tahoma" panose="020B0604030504040204" pitchFamily="34" charset="0"/>
                <a:ea typeface="Tahoma" panose="020B0604030504040204" pitchFamily="34" charset="0"/>
                <a:cs typeface="Tahoma" panose="020B0604030504040204" pitchFamily="34" charset="0"/>
              </a:defRPr>
            </a:lvl1pPr>
          </a:lstStyle>
          <a:p>
            <a:pPr rtl="1"/>
            <a:r>
              <a:rPr lang="ar-SA" noProof="0" smtClean="0"/>
              <a:t>انقر فوق الأيقونة لإضافة صورة</a:t>
            </a:r>
            <a:endParaRPr lang="ar-SA" noProof="0" dirty="0"/>
          </a:p>
        </p:txBody>
      </p:sp>
      <p:sp>
        <p:nvSpPr>
          <p:cNvPr id="19" name="النص الإرشادي"/>
          <p:cNvSpPr/>
          <p:nvPr/>
        </p:nvSpPr>
        <p:spPr>
          <a:xfrm>
            <a:off x="12344400" y="0"/>
            <a:ext cx="1295400" cy="6858000"/>
          </a:xfrm>
          <a:prstGeom prst="roundRect">
            <a:avLst>
              <a:gd name="adj" fmla="val 9717"/>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1" fromWordArt="0" anchor="t" anchorCtr="0" forceAA="0" compatLnSpc="1">
            <a:prstTxWarp prst="textNoShape">
              <a:avLst/>
            </a:prstTxWarp>
            <a:noAutofit/>
          </a:bodyPr>
          <a:lstStyle/>
          <a:p>
            <a:pPr rtl="1"/>
            <a:r>
              <a:rPr lang="ar-SA" sz="1200" b="1" i="1" noProof="0" dirty="0">
                <a:latin typeface="Tahoma" panose="020B0604030504040204" pitchFamily="34" charset="0"/>
                <a:ea typeface="Tahoma" panose="020B0604030504040204" pitchFamily="34" charset="0"/>
                <a:cs typeface="Tahoma" panose="020B0604030504040204" pitchFamily="34" charset="0"/>
              </a:rPr>
              <a:t>ملاحظة:</a:t>
            </a:r>
          </a:p>
          <a:p>
            <a:pPr rtl="1"/>
            <a:r>
              <a:rPr lang="ar-SA" sz="1200" i="1" noProof="0" dirty="0">
                <a:latin typeface="Tahoma" panose="020B0604030504040204" pitchFamily="34" charset="0"/>
                <a:ea typeface="Tahoma" panose="020B0604030504040204" pitchFamily="34" charset="0"/>
                <a:cs typeface="Tahoma" panose="020B0604030504040204" pitchFamily="34" charset="0"/>
              </a:rPr>
              <a:t>لتغيير الصورة على هذه الشريحة، حدد الصورة واحذفها. ثم انقر فوق أيقونة «الصور» في العنصر النائب لإدراج صوتك.</a:t>
            </a:r>
          </a:p>
        </p:txBody>
      </p:sp>
    </p:spTree>
    <p:extLst>
      <p:ext uri="{BB962C8B-B14F-4D97-AF65-F5344CB8AC3E}">
        <p14:creationId xmlns:p14="http://schemas.microsoft.com/office/powerpoint/2010/main" val="2673943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رأس المقطع">
    <p:spTree>
      <p:nvGrpSpPr>
        <p:cNvPr id="1" name=""/>
        <p:cNvGrpSpPr/>
        <p:nvPr/>
      </p:nvGrpSpPr>
      <p:grpSpPr>
        <a:xfrm>
          <a:off x="0" y="0"/>
          <a:ext cx="0" cy="0"/>
          <a:chOff x="0" y="0"/>
          <a:chExt cx="0" cy="0"/>
        </a:xfrm>
      </p:grpSpPr>
      <p:grpSp>
        <p:nvGrpSpPr>
          <p:cNvPr id="8" name="المجموعة 7"/>
          <p:cNvGrpSpPr/>
          <p:nvPr/>
        </p:nvGrpSpPr>
        <p:grpSpPr>
          <a:xfrm>
            <a:off x="0" y="2514600"/>
            <a:ext cx="12192000" cy="3194035"/>
            <a:chOff x="647402" y="2514600"/>
            <a:chExt cx="10838688" cy="3194035"/>
          </a:xfrm>
        </p:grpSpPr>
        <p:grpSp>
          <p:nvGrpSpPr>
            <p:cNvPr id="9" name="المجموعة 8"/>
            <p:cNvGrpSpPr/>
            <p:nvPr/>
          </p:nvGrpSpPr>
          <p:grpSpPr>
            <a:xfrm>
              <a:off x="647402" y="2514600"/>
              <a:ext cx="10838688" cy="63125"/>
              <a:chOff x="507492" y="1501519"/>
              <a:chExt cx="8129016" cy="63125"/>
            </a:xfrm>
          </p:grpSpPr>
          <p:cxnSp>
            <p:nvCxnSpPr>
              <p:cNvPr id="14" name="موصل مستقيم 13"/>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 name="موصل مستقيم 14"/>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0" name="المستطيل 9"/>
            <p:cNvSpPr/>
            <p:nvPr/>
          </p:nvSpPr>
          <p:spPr>
            <a:xfrm>
              <a:off x="647402" y="2640850"/>
              <a:ext cx="10838688" cy="29415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ar-SA" noProof="0" dirty="0">
                <a:latin typeface="Tahoma" panose="020B0604030504040204" pitchFamily="34" charset="0"/>
                <a:ea typeface="Tahoma" panose="020B0604030504040204" pitchFamily="34" charset="0"/>
                <a:cs typeface="Tahoma" panose="020B0604030504040204" pitchFamily="34" charset="0"/>
              </a:endParaRPr>
            </a:p>
          </p:txBody>
        </p:sp>
        <p:grpSp>
          <p:nvGrpSpPr>
            <p:cNvPr id="11" name="المجموعة 10"/>
            <p:cNvGrpSpPr/>
            <p:nvPr/>
          </p:nvGrpSpPr>
          <p:grpSpPr>
            <a:xfrm rot="10800000">
              <a:off x="647402" y="5645510"/>
              <a:ext cx="10838688" cy="63125"/>
              <a:chOff x="507492" y="1501519"/>
              <a:chExt cx="8129016" cy="63125"/>
            </a:xfrm>
          </p:grpSpPr>
          <p:cxnSp>
            <p:nvCxnSpPr>
              <p:cNvPr id="12" name="موصل مستقيم 11"/>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3" name="موصل مستقيم 12"/>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sp>
        <p:nvSpPr>
          <p:cNvPr id="2" name="العنوان 1"/>
          <p:cNvSpPr>
            <a:spLocks noGrp="1"/>
          </p:cNvSpPr>
          <p:nvPr>
            <p:ph type="title"/>
          </p:nvPr>
        </p:nvSpPr>
        <p:spPr>
          <a:xfrm>
            <a:off x="1104899" y="2971806"/>
            <a:ext cx="10071099" cy="1684150"/>
          </a:xfrm>
        </p:spPr>
        <p:txBody>
          <a:bodyPr rtlCol="1" anchor="ctr">
            <a:normAutofit/>
          </a:bodyPr>
          <a:lstStyle>
            <a:lvl1pPr algn="r" rtl="1">
              <a:defRPr sz="4400" cap="all"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rtl="1"/>
            <a:r>
              <a:rPr lang="ar-SA" noProof="0" smtClean="0"/>
              <a:t>انقر لتحرير نمط العنوان الرئيسي</a:t>
            </a:r>
            <a:endParaRPr lang="ar-SA" noProof="0" dirty="0"/>
          </a:p>
        </p:txBody>
      </p:sp>
      <p:sp>
        <p:nvSpPr>
          <p:cNvPr id="3" name="عنصر نائب للنص 2"/>
          <p:cNvSpPr>
            <a:spLocks noGrp="1"/>
          </p:cNvSpPr>
          <p:nvPr>
            <p:ph type="body" idx="1"/>
          </p:nvPr>
        </p:nvSpPr>
        <p:spPr>
          <a:xfrm>
            <a:off x="1104899" y="4655956"/>
            <a:ext cx="10071099" cy="509750"/>
          </a:xfrm>
        </p:spPr>
        <p:txBody>
          <a:bodyPr rtlCol="1">
            <a:normAutofit/>
          </a:bodyPr>
          <a:lstStyle>
            <a:lvl1pPr marL="0" indent="0" algn="r" rtl="1">
              <a:spcBef>
                <a:spcPts val="0"/>
              </a:spcBef>
              <a:buNone/>
              <a:defRPr sz="1600">
                <a:solidFill>
                  <a:schemeClr val="bg1"/>
                </a:solidFill>
                <a:latin typeface="Tahoma" panose="020B0604030504040204" pitchFamily="34" charset="0"/>
                <a:ea typeface="Tahoma" panose="020B0604030504040204" pitchFamily="34" charset="0"/>
                <a:cs typeface="Tahoma" panose="020B0604030504040204" pitchFamily="34" charset="0"/>
              </a:defRPr>
            </a:lvl1pPr>
            <a:lvl2pPr marL="457200" indent="0" algn="r" rtl="1">
              <a:buNone/>
              <a:defRPr sz="2000">
                <a:solidFill>
                  <a:schemeClr val="tx1">
                    <a:tint val="75000"/>
                  </a:schemeClr>
                </a:solidFill>
              </a:defRPr>
            </a:lvl2pPr>
            <a:lvl3pPr marL="914400" indent="0" algn="r" rtl="1">
              <a:buNone/>
              <a:defRPr sz="1800">
                <a:solidFill>
                  <a:schemeClr val="tx1">
                    <a:tint val="75000"/>
                  </a:schemeClr>
                </a:solidFill>
              </a:defRPr>
            </a:lvl3pPr>
            <a:lvl4pPr marL="1371600" indent="0" algn="r" rtl="1">
              <a:buNone/>
              <a:defRPr sz="1600">
                <a:solidFill>
                  <a:schemeClr val="tx1">
                    <a:tint val="75000"/>
                  </a:schemeClr>
                </a:solidFill>
              </a:defRPr>
            </a:lvl4pPr>
            <a:lvl5pPr marL="1828800" indent="0" algn="r" rtl="1">
              <a:buNone/>
              <a:defRPr sz="1600">
                <a:solidFill>
                  <a:schemeClr val="tx1">
                    <a:tint val="75000"/>
                  </a:schemeClr>
                </a:solidFill>
              </a:defRPr>
            </a:lvl5pPr>
            <a:lvl6pPr marL="2286000" indent="0" algn="r" rtl="1">
              <a:buNone/>
              <a:defRPr sz="1600">
                <a:solidFill>
                  <a:schemeClr val="tx1">
                    <a:tint val="75000"/>
                  </a:schemeClr>
                </a:solidFill>
              </a:defRPr>
            </a:lvl6pPr>
            <a:lvl7pPr marL="2743200" indent="0" algn="r" rtl="1">
              <a:buNone/>
              <a:defRPr sz="1600">
                <a:solidFill>
                  <a:schemeClr val="tx1">
                    <a:tint val="75000"/>
                  </a:schemeClr>
                </a:solidFill>
              </a:defRPr>
            </a:lvl7pPr>
            <a:lvl8pPr marL="3200400" indent="0" algn="r" rtl="1">
              <a:buNone/>
              <a:defRPr sz="1600">
                <a:solidFill>
                  <a:schemeClr val="tx1">
                    <a:tint val="75000"/>
                  </a:schemeClr>
                </a:solidFill>
              </a:defRPr>
            </a:lvl8pPr>
            <a:lvl9pPr marL="3657600" indent="0" algn="r" rtl="1">
              <a:buNone/>
              <a:defRPr sz="1600">
                <a:solidFill>
                  <a:schemeClr val="tx1">
                    <a:tint val="75000"/>
                  </a:schemeClr>
                </a:solidFill>
              </a:defRPr>
            </a:lvl9pPr>
          </a:lstStyle>
          <a:p>
            <a:pPr lvl="0" rtl="1"/>
            <a:r>
              <a:rPr lang="ar-SA" noProof="0" smtClean="0"/>
              <a:t>انقر لتحرير أنماط النص الرئيسي</a:t>
            </a:r>
          </a:p>
        </p:txBody>
      </p:sp>
      <p:sp>
        <p:nvSpPr>
          <p:cNvPr id="4" name="عنصر نائب للتاريخ 3"/>
          <p:cNvSpPr>
            <a:spLocks noGrp="1"/>
          </p:cNvSpPr>
          <p:nvPr>
            <p:ph type="dt" sz="half" idx="10"/>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fld id="{7F21EAEE-9468-4B02-81D7-36D92A6A1DC7}" type="uaqdatetime1">
              <a:rPr lang="ar-SA" noProof="0" smtClean="0"/>
              <a:pPr/>
              <a:t>01/15/1440</a:t>
            </a:fld>
            <a:endParaRPr lang="ar-SA" noProof="0" dirty="0"/>
          </a:p>
        </p:txBody>
      </p:sp>
      <p:sp>
        <p:nvSpPr>
          <p:cNvPr id="5" name="عنصر نائب للتذييل 4"/>
          <p:cNvSpPr>
            <a:spLocks noGrp="1"/>
          </p:cNvSpPr>
          <p:nvPr>
            <p:ph type="ftr" sz="quarter" idx="11"/>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endParaRPr lang="ar-SA" noProof="0" dirty="0"/>
          </a:p>
        </p:txBody>
      </p:sp>
      <p:sp>
        <p:nvSpPr>
          <p:cNvPr id="6" name="عنصر نائب لرقم الشريحة 5"/>
          <p:cNvSpPr>
            <a:spLocks noGrp="1"/>
          </p:cNvSpPr>
          <p:nvPr>
            <p:ph type="sldNum" sz="quarter" idx="12"/>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fld id="{0FF54DE5-C571-48E8-A5BC-B369434E2F44}" type="slidenum">
              <a:rPr lang="ar-SA" noProof="0" smtClean="0"/>
              <a:pPr/>
              <a:t>‹#›</a:t>
            </a:fld>
            <a:endParaRPr lang="ar-SA" noProof="0" dirty="0"/>
          </a:p>
        </p:txBody>
      </p:sp>
      <p:pic>
        <p:nvPicPr>
          <p:cNvPr id="7" name="الصورة 6"/>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9295200" y="0"/>
            <a:ext cx="1783188" cy="2971806"/>
          </a:xfrm>
          <a:prstGeom prst="rect">
            <a:avLst/>
          </a:prstGeom>
        </p:spPr>
      </p:pic>
    </p:spTree>
    <p:extLst>
      <p:ext uri="{BB962C8B-B14F-4D97-AF65-F5344CB8AC3E}">
        <p14:creationId xmlns:p14="http://schemas.microsoft.com/office/powerpoint/2010/main" val="3602678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pPr rtl="1"/>
            <a:r>
              <a:rPr lang="ar-SA" noProof="0" smtClean="0"/>
              <a:t>انقر لتحرير نمط العنوان الرئيسي</a:t>
            </a:r>
            <a:endParaRPr lang="ar-SA" noProof="0" dirty="0"/>
          </a:p>
        </p:txBody>
      </p:sp>
      <p:sp>
        <p:nvSpPr>
          <p:cNvPr id="3" name="عنصر نائب للمحتوى 2"/>
          <p:cNvSpPr>
            <a:spLocks noGrp="1"/>
          </p:cNvSpPr>
          <p:nvPr>
            <p:ph sz="half" idx="1"/>
          </p:nvPr>
        </p:nvSpPr>
        <p:spPr>
          <a:xfrm>
            <a:off x="1104900" y="1600200"/>
            <a:ext cx="4914900" cy="4571999"/>
          </a:xfrm>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vl2pPr>
              <a:defRPr>
                <a:latin typeface="Tahoma" panose="020B0604030504040204" pitchFamily="34" charset="0"/>
                <a:ea typeface="Tahoma" panose="020B0604030504040204" pitchFamily="34" charset="0"/>
                <a:cs typeface="Tahoma" panose="020B0604030504040204" pitchFamily="34" charset="0"/>
              </a:defRPr>
            </a:lvl2pPr>
            <a:lvl3pPr>
              <a:defRPr>
                <a:latin typeface="Tahoma" panose="020B0604030504040204" pitchFamily="34" charset="0"/>
                <a:ea typeface="Tahoma" panose="020B0604030504040204" pitchFamily="34" charset="0"/>
                <a:cs typeface="Tahoma" panose="020B0604030504040204" pitchFamily="34" charset="0"/>
              </a:defRPr>
            </a:lvl3pPr>
            <a:lvl4pPr>
              <a:defRPr>
                <a:latin typeface="Tahoma" panose="020B0604030504040204" pitchFamily="34" charset="0"/>
                <a:ea typeface="Tahoma" panose="020B0604030504040204" pitchFamily="34" charset="0"/>
                <a:cs typeface="Tahoma" panose="020B0604030504040204" pitchFamily="34" charset="0"/>
              </a:defRPr>
            </a:lvl4pPr>
            <a:lvl5pPr algn="r" rtl="1">
              <a:defRPr>
                <a:latin typeface="Tahoma" panose="020B0604030504040204" pitchFamily="34" charset="0"/>
                <a:ea typeface="Tahoma" panose="020B0604030504040204" pitchFamily="34" charset="0"/>
                <a:cs typeface="Tahoma" panose="020B0604030504040204" pitchFamily="34" charset="0"/>
              </a:defRPr>
            </a:lvl5pPr>
            <a:lvl6pPr algn="r" rtl="1">
              <a:defRPr/>
            </a:lvl6pPr>
            <a:lvl7pPr algn="r" rtl="1">
              <a:defRPr/>
            </a:lvl7pPr>
            <a:lvl8pPr algn="r" rtl="1">
              <a:defRPr/>
            </a:lvl8pPr>
            <a:lvl9pPr algn="r" rtl="1">
              <a:defRPr/>
            </a:lvl9pPr>
          </a:lstStyle>
          <a:p>
            <a:pPr lvl="0" rtl="1"/>
            <a:r>
              <a:rPr lang="ar-SA" noProof="0" smtClean="0"/>
              <a:t>انقر لتحرير أنماط النص الرئيسي</a:t>
            </a:r>
          </a:p>
          <a:p>
            <a:pPr lvl="1" rtl="1"/>
            <a:r>
              <a:rPr lang="ar-SA" noProof="0" smtClean="0"/>
              <a:t>المستوى الثاني</a:t>
            </a:r>
          </a:p>
          <a:p>
            <a:pPr lvl="2" rtl="1"/>
            <a:r>
              <a:rPr lang="ar-SA" noProof="0" smtClean="0"/>
              <a:t>المستوى الثالث</a:t>
            </a:r>
          </a:p>
          <a:p>
            <a:pPr lvl="3" rtl="1"/>
            <a:r>
              <a:rPr lang="ar-SA" noProof="0" smtClean="0"/>
              <a:t>المستوى الرابع</a:t>
            </a:r>
          </a:p>
          <a:p>
            <a:pPr lvl="4" rtl="1"/>
            <a:r>
              <a:rPr lang="ar-SA" noProof="0" smtClean="0"/>
              <a:t>المستوى الخامس</a:t>
            </a:r>
            <a:endParaRPr lang="ar-SA" noProof="0" dirty="0"/>
          </a:p>
        </p:txBody>
      </p:sp>
      <p:sp>
        <p:nvSpPr>
          <p:cNvPr id="4" name="عنصر نائب للمحتوى 3"/>
          <p:cNvSpPr>
            <a:spLocks noGrp="1"/>
          </p:cNvSpPr>
          <p:nvPr>
            <p:ph sz="half" idx="2"/>
          </p:nvPr>
        </p:nvSpPr>
        <p:spPr>
          <a:xfrm>
            <a:off x="6172200" y="1600200"/>
            <a:ext cx="4914900" cy="4571999"/>
          </a:xfrm>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vl2pPr>
              <a:defRPr>
                <a:latin typeface="Tahoma" panose="020B0604030504040204" pitchFamily="34" charset="0"/>
                <a:ea typeface="Tahoma" panose="020B0604030504040204" pitchFamily="34" charset="0"/>
                <a:cs typeface="Tahoma" panose="020B0604030504040204" pitchFamily="34" charset="0"/>
              </a:defRPr>
            </a:lvl2pPr>
            <a:lvl3pPr>
              <a:defRPr>
                <a:latin typeface="Tahoma" panose="020B0604030504040204" pitchFamily="34" charset="0"/>
                <a:ea typeface="Tahoma" panose="020B0604030504040204" pitchFamily="34" charset="0"/>
                <a:cs typeface="Tahoma" panose="020B0604030504040204" pitchFamily="34" charset="0"/>
              </a:defRPr>
            </a:lvl3pPr>
            <a:lvl4pPr>
              <a:defRPr>
                <a:latin typeface="Tahoma" panose="020B0604030504040204" pitchFamily="34" charset="0"/>
                <a:ea typeface="Tahoma" panose="020B0604030504040204" pitchFamily="34" charset="0"/>
                <a:cs typeface="Tahoma" panose="020B0604030504040204" pitchFamily="34" charset="0"/>
              </a:defRPr>
            </a:lvl4pPr>
            <a:lvl5pPr algn="r" rtl="1">
              <a:defRPr>
                <a:latin typeface="Tahoma" panose="020B0604030504040204" pitchFamily="34" charset="0"/>
                <a:ea typeface="Tahoma" panose="020B0604030504040204" pitchFamily="34" charset="0"/>
                <a:cs typeface="Tahoma" panose="020B0604030504040204" pitchFamily="34" charset="0"/>
              </a:defRPr>
            </a:lvl5pPr>
            <a:lvl6pPr algn="r" rtl="1">
              <a:defRPr/>
            </a:lvl6pPr>
            <a:lvl7pPr algn="r" rtl="1">
              <a:defRPr/>
            </a:lvl7pPr>
            <a:lvl8pPr algn="r" rtl="1">
              <a:defRPr/>
            </a:lvl8pPr>
          </a:lstStyle>
          <a:p>
            <a:pPr lvl="0" rtl="1"/>
            <a:r>
              <a:rPr lang="ar-SA" noProof="0" smtClean="0"/>
              <a:t>انقر لتحرير أنماط النص الرئيسي</a:t>
            </a:r>
          </a:p>
          <a:p>
            <a:pPr lvl="1" rtl="1"/>
            <a:r>
              <a:rPr lang="ar-SA" noProof="0" smtClean="0"/>
              <a:t>المستوى الثاني</a:t>
            </a:r>
          </a:p>
          <a:p>
            <a:pPr lvl="2" rtl="1"/>
            <a:r>
              <a:rPr lang="ar-SA" noProof="0" smtClean="0"/>
              <a:t>المستوى الثالث</a:t>
            </a:r>
          </a:p>
          <a:p>
            <a:pPr lvl="3" rtl="1"/>
            <a:r>
              <a:rPr lang="ar-SA" noProof="0" smtClean="0"/>
              <a:t>المستوى الرابع</a:t>
            </a:r>
          </a:p>
          <a:p>
            <a:pPr lvl="4" rtl="1"/>
            <a:r>
              <a:rPr lang="ar-SA" noProof="0" smtClean="0"/>
              <a:t>المستوى الخامس</a:t>
            </a:r>
            <a:endParaRPr lang="ar-SA" noProof="0" dirty="0"/>
          </a:p>
        </p:txBody>
      </p:sp>
      <p:sp>
        <p:nvSpPr>
          <p:cNvPr id="5" name="عنصر نائب للتاريخ 4"/>
          <p:cNvSpPr>
            <a:spLocks noGrp="1"/>
          </p:cNvSpPr>
          <p:nvPr>
            <p:ph type="dt" sz="half" idx="10"/>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fld id="{7335EB78-8FDD-48F7-A346-5432CB562157}" type="uaqdatetime1">
              <a:rPr lang="ar-SA" noProof="0" smtClean="0"/>
              <a:pPr/>
              <a:t>01/15/1440</a:t>
            </a:fld>
            <a:endParaRPr lang="ar-SA" noProof="0" dirty="0"/>
          </a:p>
        </p:txBody>
      </p:sp>
      <p:sp>
        <p:nvSpPr>
          <p:cNvPr id="6" name="عنصر نائب للتذييل 5"/>
          <p:cNvSpPr>
            <a:spLocks noGrp="1"/>
          </p:cNvSpPr>
          <p:nvPr>
            <p:ph type="ftr" sz="quarter" idx="11"/>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endParaRPr lang="ar-SA" noProof="0" dirty="0"/>
          </a:p>
        </p:txBody>
      </p:sp>
      <p:sp>
        <p:nvSpPr>
          <p:cNvPr id="7" name="عنصر نائب لرقم الشريحة 6"/>
          <p:cNvSpPr>
            <a:spLocks noGrp="1"/>
          </p:cNvSpPr>
          <p:nvPr>
            <p:ph type="sldNum" sz="quarter" idx="12"/>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fld id="{0FF54DE5-C571-48E8-A5BC-B369434E2F44}" type="slidenum">
              <a:rPr lang="ar-SA" noProof="0" smtClean="0"/>
              <a:pPr/>
              <a:t>‹#›</a:t>
            </a:fld>
            <a:endParaRPr lang="ar-SA" noProof="0" dirty="0"/>
          </a:p>
        </p:txBody>
      </p:sp>
    </p:spTree>
    <p:extLst>
      <p:ext uri="{BB962C8B-B14F-4D97-AF65-F5344CB8AC3E}">
        <p14:creationId xmlns:p14="http://schemas.microsoft.com/office/powerpoint/2010/main" val="3527791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pPr rtl="1"/>
            <a:r>
              <a:rPr lang="ar-SA" noProof="0" smtClean="0"/>
              <a:t>انقر لتحرير نمط العنوان الرئيسي</a:t>
            </a:r>
            <a:endParaRPr lang="ar-SA" noProof="0" dirty="0"/>
          </a:p>
        </p:txBody>
      </p:sp>
      <p:sp>
        <p:nvSpPr>
          <p:cNvPr id="3" name="عنصر نائب للنص 2"/>
          <p:cNvSpPr>
            <a:spLocks noGrp="1"/>
          </p:cNvSpPr>
          <p:nvPr>
            <p:ph type="body" idx="1"/>
          </p:nvPr>
        </p:nvSpPr>
        <p:spPr>
          <a:xfrm>
            <a:off x="1104900" y="1600200"/>
            <a:ext cx="4919472" cy="823912"/>
          </a:xfrm>
        </p:spPr>
        <p:txBody>
          <a:bodyPr rtlCol="1" anchor="b"/>
          <a:lstStyle>
            <a:lvl1pPr marL="0" indent="0" algn="r" rtl="1">
              <a:spcBef>
                <a:spcPts val="0"/>
              </a:spcBef>
              <a:buNone/>
              <a:defRPr sz="2400" b="1">
                <a:latin typeface="Tahoma" panose="020B0604030504040204" pitchFamily="34" charset="0"/>
                <a:ea typeface="Tahoma" panose="020B0604030504040204" pitchFamily="34" charset="0"/>
                <a:cs typeface="Tahoma" panose="020B0604030504040204" pitchFamily="34" charset="0"/>
              </a:defRPr>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ar-SA" noProof="0" smtClean="0"/>
              <a:t>انقر لتحرير أنماط النص الرئيسي</a:t>
            </a:r>
          </a:p>
        </p:txBody>
      </p:sp>
      <p:sp>
        <p:nvSpPr>
          <p:cNvPr id="4" name="عنصر نائب للمحتوى 3"/>
          <p:cNvSpPr>
            <a:spLocks noGrp="1"/>
          </p:cNvSpPr>
          <p:nvPr>
            <p:ph sz="half" idx="2"/>
          </p:nvPr>
        </p:nvSpPr>
        <p:spPr>
          <a:xfrm>
            <a:off x="1104900" y="2424112"/>
            <a:ext cx="4919472" cy="3748088"/>
          </a:xfrm>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vl2pPr>
              <a:defRPr>
                <a:latin typeface="Tahoma" panose="020B0604030504040204" pitchFamily="34" charset="0"/>
                <a:ea typeface="Tahoma" panose="020B0604030504040204" pitchFamily="34" charset="0"/>
                <a:cs typeface="Tahoma" panose="020B0604030504040204" pitchFamily="34" charset="0"/>
              </a:defRPr>
            </a:lvl2pPr>
            <a:lvl3pPr>
              <a:defRPr>
                <a:latin typeface="Tahoma" panose="020B0604030504040204" pitchFamily="34" charset="0"/>
                <a:ea typeface="Tahoma" panose="020B0604030504040204" pitchFamily="34" charset="0"/>
                <a:cs typeface="Tahoma" panose="020B0604030504040204" pitchFamily="34" charset="0"/>
              </a:defRPr>
            </a:lvl3pPr>
            <a:lvl4pPr>
              <a:defRPr>
                <a:latin typeface="Tahoma" panose="020B0604030504040204" pitchFamily="34" charset="0"/>
                <a:ea typeface="Tahoma" panose="020B0604030504040204" pitchFamily="34" charset="0"/>
                <a:cs typeface="Tahoma" panose="020B0604030504040204" pitchFamily="34" charset="0"/>
              </a:defRPr>
            </a:lvl4pPr>
            <a:lvl5pPr>
              <a:defRPr>
                <a:latin typeface="Tahoma" panose="020B0604030504040204" pitchFamily="34" charset="0"/>
                <a:ea typeface="Tahoma" panose="020B0604030504040204" pitchFamily="34" charset="0"/>
                <a:cs typeface="Tahoma" panose="020B0604030504040204" pitchFamily="34" charset="0"/>
              </a:defRPr>
            </a:lvl5pPr>
          </a:lstStyle>
          <a:p>
            <a:pPr lvl="0" rtl="1"/>
            <a:r>
              <a:rPr lang="ar-SA" noProof="0" smtClean="0"/>
              <a:t>انقر لتحرير أنماط النص الرئيسي</a:t>
            </a:r>
          </a:p>
          <a:p>
            <a:pPr lvl="1" rtl="1"/>
            <a:r>
              <a:rPr lang="ar-SA" noProof="0" smtClean="0"/>
              <a:t>المستوى الثاني</a:t>
            </a:r>
          </a:p>
          <a:p>
            <a:pPr lvl="2" rtl="1"/>
            <a:r>
              <a:rPr lang="ar-SA" noProof="0" smtClean="0"/>
              <a:t>المستوى الثالث</a:t>
            </a:r>
          </a:p>
          <a:p>
            <a:pPr lvl="3" rtl="1"/>
            <a:r>
              <a:rPr lang="ar-SA" noProof="0" smtClean="0"/>
              <a:t>المستوى الرابع</a:t>
            </a:r>
          </a:p>
          <a:p>
            <a:pPr lvl="4" rtl="1"/>
            <a:r>
              <a:rPr lang="ar-SA" noProof="0" smtClean="0"/>
              <a:t>المستوى الخامس</a:t>
            </a:r>
            <a:endParaRPr lang="ar-SA" noProof="0" dirty="0"/>
          </a:p>
        </p:txBody>
      </p:sp>
      <p:sp>
        <p:nvSpPr>
          <p:cNvPr id="5" name="عنصر نائب للنص 4"/>
          <p:cNvSpPr>
            <a:spLocks noGrp="1"/>
          </p:cNvSpPr>
          <p:nvPr>
            <p:ph type="body" sz="quarter" idx="3"/>
          </p:nvPr>
        </p:nvSpPr>
        <p:spPr>
          <a:xfrm>
            <a:off x="6166110" y="1600200"/>
            <a:ext cx="4919472" cy="823912"/>
          </a:xfrm>
        </p:spPr>
        <p:txBody>
          <a:bodyPr rtlCol="1" anchor="b"/>
          <a:lstStyle>
            <a:lvl1pPr marL="0" indent="0" algn="r" rtl="1">
              <a:spcBef>
                <a:spcPts val="0"/>
              </a:spcBef>
              <a:buNone/>
              <a:defRPr sz="2400" b="1">
                <a:latin typeface="Tahoma" panose="020B0604030504040204" pitchFamily="34" charset="0"/>
                <a:ea typeface="Tahoma" panose="020B0604030504040204" pitchFamily="34" charset="0"/>
                <a:cs typeface="Tahoma" panose="020B0604030504040204" pitchFamily="34" charset="0"/>
              </a:defRPr>
            </a:lvl1pPr>
            <a:lvl2pPr marL="457200" indent="0" algn="r" rtl="1">
              <a:buNone/>
              <a:defRPr sz="2000" b="1"/>
            </a:lvl2pPr>
            <a:lvl3pPr marL="914400" indent="0" algn="r" rtl="1">
              <a:buNone/>
              <a:defRPr sz="1800" b="1"/>
            </a:lvl3pPr>
            <a:lvl4pPr marL="1371600" indent="0" algn="r" rtl="1">
              <a:buNone/>
              <a:defRPr sz="1600" b="1"/>
            </a:lvl4pPr>
            <a:lvl5pPr marL="1828800" indent="0" algn="r" rtl="1">
              <a:buNone/>
              <a:defRPr sz="1600" b="1"/>
            </a:lvl5pPr>
            <a:lvl6pPr marL="2286000" indent="0" algn="r" rtl="1">
              <a:buNone/>
              <a:defRPr sz="1600" b="1"/>
            </a:lvl6pPr>
            <a:lvl7pPr marL="2743200" indent="0" algn="r" rtl="1">
              <a:buNone/>
              <a:defRPr sz="1600" b="1"/>
            </a:lvl7pPr>
            <a:lvl8pPr marL="3200400" indent="0" algn="r" rtl="1">
              <a:buNone/>
              <a:defRPr sz="1600" b="1"/>
            </a:lvl8pPr>
            <a:lvl9pPr marL="3657600" indent="0" algn="r" rtl="1">
              <a:buNone/>
              <a:defRPr sz="1600" b="1"/>
            </a:lvl9pPr>
          </a:lstStyle>
          <a:p>
            <a:pPr lvl="0" rtl="1"/>
            <a:r>
              <a:rPr lang="ar-SA" noProof="0" smtClean="0"/>
              <a:t>انقر لتحرير أنماط النص الرئيسي</a:t>
            </a:r>
          </a:p>
        </p:txBody>
      </p:sp>
      <p:sp>
        <p:nvSpPr>
          <p:cNvPr id="6" name="عنصر نائب للمحتوى 5"/>
          <p:cNvSpPr>
            <a:spLocks noGrp="1"/>
          </p:cNvSpPr>
          <p:nvPr>
            <p:ph sz="quarter" idx="4"/>
          </p:nvPr>
        </p:nvSpPr>
        <p:spPr>
          <a:xfrm>
            <a:off x="6166110" y="2424112"/>
            <a:ext cx="4919472" cy="3748088"/>
          </a:xfrm>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vl2pPr>
              <a:defRPr>
                <a:latin typeface="Tahoma" panose="020B0604030504040204" pitchFamily="34" charset="0"/>
                <a:ea typeface="Tahoma" panose="020B0604030504040204" pitchFamily="34" charset="0"/>
                <a:cs typeface="Tahoma" panose="020B0604030504040204" pitchFamily="34" charset="0"/>
              </a:defRPr>
            </a:lvl2pPr>
            <a:lvl3pPr>
              <a:defRPr>
                <a:latin typeface="Tahoma" panose="020B0604030504040204" pitchFamily="34" charset="0"/>
                <a:ea typeface="Tahoma" panose="020B0604030504040204" pitchFamily="34" charset="0"/>
                <a:cs typeface="Tahoma" panose="020B0604030504040204" pitchFamily="34" charset="0"/>
              </a:defRPr>
            </a:lvl3pPr>
            <a:lvl4pPr>
              <a:defRPr>
                <a:latin typeface="Tahoma" panose="020B0604030504040204" pitchFamily="34" charset="0"/>
                <a:ea typeface="Tahoma" panose="020B0604030504040204" pitchFamily="34" charset="0"/>
                <a:cs typeface="Tahoma" panose="020B0604030504040204" pitchFamily="34" charset="0"/>
              </a:defRPr>
            </a:lvl4pPr>
            <a:lvl5pPr>
              <a:defRPr>
                <a:latin typeface="Tahoma" panose="020B0604030504040204" pitchFamily="34" charset="0"/>
                <a:ea typeface="Tahoma" panose="020B0604030504040204" pitchFamily="34" charset="0"/>
                <a:cs typeface="Tahoma" panose="020B0604030504040204" pitchFamily="34" charset="0"/>
              </a:defRPr>
            </a:lvl5pPr>
          </a:lstStyle>
          <a:p>
            <a:pPr lvl="0" rtl="1"/>
            <a:r>
              <a:rPr lang="ar-SA" noProof="0" smtClean="0"/>
              <a:t>انقر لتحرير أنماط النص الرئيسي</a:t>
            </a:r>
          </a:p>
          <a:p>
            <a:pPr lvl="1" rtl="1"/>
            <a:r>
              <a:rPr lang="ar-SA" noProof="0" smtClean="0"/>
              <a:t>المستوى الثاني</a:t>
            </a:r>
          </a:p>
          <a:p>
            <a:pPr lvl="2" rtl="1"/>
            <a:r>
              <a:rPr lang="ar-SA" noProof="0" smtClean="0"/>
              <a:t>المستوى الثالث</a:t>
            </a:r>
          </a:p>
          <a:p>
            <a:pPr lvl="3" rtl="1"/>
            <a:r>
              <a:rPr lang="ar-SA" noProof="0" smtClean="0"/>
              <a:t>المستوى الرابع</a:t>
            </a:r>
          </a:p>
          <a:p>
            <a:pPr lvl="4" rtl="1"/>
            <a:r>
              <a:rPr lang="ar-SA" noProof="0" smtClean="0"/>
              <a:t>المستوى الخامس</a:t>
            </a:r>
            <a:endParaRPr lang="ar-SA" noProof="0" dirty="0"/>
          </a:p>
        </p:txBody>
      </p:sp>
      <p:sp>
        <p:nvSpPr>
          <p:cNvPr id="7" name="عنصر نائب للتاريخ 6"/>
          <p:cNvSpPr>
            <a:spLocks noGrp="1"/>
          </p:cNvSpPr>
          <p:nvPr>
            <p:ph type="dt" sz="half" idx="10"/>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fld id="{E4D7EB81-A7AE-4860-80DE-D610F39FBD64}" type="uaqdatetime1">
              <a:rPr lang="ar-SA" noProof="0" smtClean="0"/>
              <a:pPr/>
              <a:t>01/15/1440</a:t>
            </a:fld>
            <a:endParaRPr lang="ar-SA" noProof="0" dirty="0"/>
          </a:p>
        </p:txBody>
      </p:sp>
      <p:sp>
        <p:nvSpPr>
          <p:cNvPr id="8" name="عنصر نائب للتذييل 7"/>
          <p:cNvSpPr>
            <a:spLocks noGrp="1"/>
          </p:cNvSpPr>
          <p:nvPr>
            <p:ph type="ftr" sz="quarter" idx="11"/>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endParaRPr lang="ar-SA" noProof="0" dirty="0"/>
          </a:p>
        </p:txBody>
      </p:sp>
      <p:sp>
        <p:nvSpPr>
          <p:cNvPr id="9" name="عنصر نائب لرقم الشريحة 8"/>
          <p:cNvSpPr>
            <a:spLocks noGrp="1"/>
          </p:cNvSpPr>
          <p:nvPr>
            <p:ph type="sldNum" sz="quarter" idx="12"/>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fld id="{0FF54DE5-C571-48E8-A5BC-B369434E2F44}" type="slidenum">
              <a:rPr lang="ar-SA" noProof="0" smtClean="0"/>
              <a:pPr/>
              <a:t>‹#›</a:t>
            </a:fld>
            <a:endParaRPr lang="ar-SA" noProof="0" dirty="0"/>
          </a:p>
        </p:txBody>
      </p:sp>
    </p:spTree>
    <p:extLst>
      <p:ext uri="{BB962C8B-B14F-4D97-AF65-F5344CB8AC3E}">
        <p14:creationId xmlns:p14="http://schemas.microsoft.com/office/powerpoint/2010/main" val="3971016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العنوان فقط">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pPr rtl="1"/>
            <a:r>
              <a:rPr lang="ar-SA" noProof="0" smtClean="0"/>
              <a:t>انقر لتحرير نمط العنوان الرئيسي</a:t>
            </a:r>
            <a:endParaRPr lang="ar-SA" noProof="0" dirty="0"/>
          </a:p>
        </p:txBody>
      </p:sp>
      <p:sp>
        <p:nvSpPr>
          <p:cNvPr id="3" name="عنصر نائب للتاريخ 2"/>
          <p:cNvSpPr>
            <a:spLocks noGrp="1"/>
          </p:cNvSpPr>
          <p:nvPr>
            <p:ph type="dt" sz="half" idx="10"/>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fld id="{188D7F57-112A-45F0-9CCE-943BA50199D9}" type="uaqdatetime1">
              <a:rPr lang="ar-SA" noProof="0" smtClean="0"/>
              <a:pPr/>
              <a:t>01/15/1440</a:t>
            </a:fld>
            <a:endParaRPr lang="ar-SA" noProof="0" dirty="0"/>
          </a:p>
        </p:txBody>
      </p:sp>
      <p:sp>
        <p:nvSpPr>
          <p:cNvPr id="4" name="عنصر نائب للتذييل 3"/>
          <p:cNvSpPr>
            <a:spLocks noGrp="1"/>
          </p:cNvSpPr>
          <p:nvPr>
            <p:ph type="ftr" sz="quarter" idx="11"/>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endParaRPr lang="ar-SA" noProof="0" dirty="0"/>
          </a:p>
        </p:txBody>
      </p:sp>
      <p:sp>
        <p:nvSpPr>
          <p:cNvPr id="5" name="عنصر نائب لرقم الشريحة 4"/>
          <p:cNvSpPr>
            <a:spLocks noGrp="1"/>
          </p:cNvSpPr>
          <p:nvPr>
            <p:ph type="sldNum" sz="quarter" idx="12"/>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fld id="{0FF54DE5-C571-48E8-A5BC-B369434E2F44}" type="slidenum">
              <a:rPr lang="ar-SA" noProof="0" smtClean="0"/>
              <a:pPr/>
              <a:t>‹#›</a:t>
            </a:fld>
            <a:endParaRPr lang="ar-SA" noProof="0" dirty="0"/>
          </a:p>
        </p:txBody>
      </p:sp>
    </p:spTree>
    <p:extLst>
      <p:ext uri="{BB962C8B-B14F-4D97-AF65-F5344CB8AC3E}">
        <p14:creationId xmlns:p14="http://schemas.microsoft.com/office/powerpoint/2010/main" val="1758111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rtlCol="1"/>
          <a:lstStyle>
            <a:lvl1pPr>
              <a:defRPr/>
            </a:lvl1pPr>
          </a:lstStyle>
          <a:p>
            <a:fld id="{77C86887-1A7A-453F-A1C0-C2B966CF9AF0}" type="uaqdatetime1">
              <a:rPr lang="ar-SA" noProof="0" smtClean="0"/>
              <a:pPr/>
              <a:t>01/15/1440</a:t>
            </a:fld>
            <a:endParaRPr lang="ar-SA" noProof="0" dirty="0"/>
          </a:p>
        </p:txBody>
      </p:sp>
      <p:sp>
        <p:nvSpPr>
          <p:cNvPr id="3" name="عنصر نائب للتذييل 2"/>
          <p:cNvSpPr>
            <a:spLocks noGrp="1"/>
          </p:cNvSpPr>
          <p:nvPr>
            <p:ph type="ftr" sz="quarter" idx="11"/>
          </p:nvPr>
        </p:nvSpPr>
        <p:spPr/>
        <p:txBody>
          <a:bodyPr rtlCol="1"/>
          <a:lstStyle/>
          <a:p>
            <a:pPr rtl="1"/>
            <a:endParaRPr lang="ar-SA" noProof="0" dirty="0"/>
          </a:p>
        </p:txBody>
      </p:sp>
      <p:sp>
        <p:nvSpPr>
          <p:cNvPr id="4" name="عنصر نائب لرقم الشريحة 3"/>
          <p:cNvSpPr>
            <a:spLocks noGrp="1"/>
          </p:cNvSpPr>
          <p:nvPr>
            <p:ph type="sldNum" sz="quarter" idx="12"/>
          </p:nvPr>
        </p:nvSpPr>
        <p:spPr/>
        <p:txBody>
          <a:bodyPr rtlCol="1"/>
          <a:lstStyle/>
          <a:p>
            <a:pPr rtl="1"/>
            <a:fld id="{0FF54DE5-C571-48E8-A5BC-B369434E2F44}" type="slidenum">
              <a:rPr lang="ar-SA" noProof="0" smtClean="0"/>
              <a:t>‹#›</a:t>
            </a:fld>
            <a:endParaRPr lang="ar-SA" noProof="0" dirty="0"/>
          </a:p>
        </p:txBody>
      </p:sp>
    </p:spTree>
    <p:extLst>
      <p:ext uri="{BB962C8B-B14F-4D97-AF65-F5344CB8AC3E}">
        <p14:creationId xmlns:p14="http://schemas.microsoft.com/office/powerpoint/2010/main" val="302416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المحتوى ذو التسمية التوضيحية">
    <p:spTree>
      <p:nvGrpSpPr>
        <p:cNvPr id="1" name=""/>
        <p:cNvGrpSpPr/>
        <p:nvPr/>
      </p:nvGrpSpPr>
      <p:grpSpPr>
        <a:xfrm>
          <a:off x="0" y="0"/>
          <a:ext cx="0" cy="0"/>
          <a:chOff x="0" y="0"/>
          <a:chExt cx="0" cy="0"/>
        </a:xfrm>
      </p:grpSpPr>
      <p:sp>
        <p:nvSpPr>
          <p:cNvPr id="2" name="العنوان 1"/>
          <p:cNvSpPr>
            <a:spLocks noGrp="1"/>
          </p:cNvSpPr>
          <p:nvPr>
            <p:ph type="title"/>
          </p:nvPr>
        </p:nvSpPr>
        <p:spPr/>
        <p:txBody>
          <a:bodyPr rtlCol="1" anchor="b"/>
          <a:lstStyle>
            <a:lvl1pPr algn="r" rtl="1">
              <a:defRPr sz="3200">
                <a:latin typeface="Tahoma" panose="020B0604030504040204" pitchFamily="34" charset="0"/>
                <a:ea typeface="Tahoma" panose="020B0604030504040204" pitchFamily="34" charset="0"/>
                <a:cs typeface="Tahoma" panose="020B0604030504040204" pitchFamily="34" charset="0"/>
              </a:defRPr>
            </a:lvl1pPr>
          </a:lstStyle>
          <a:p>
            <a:pPr rtl="1"/>
            <a:r>
              <a:rPr lang="ar-SA" noProof="0" smtClean="0"/>
              <a:t>انقر لتحرير نمط العنوان الرئيسي</a:t>
            </a:r>
            <a:endParaRPr lang="ar-SA" noProof="0" dirty="0"/>
          </a:p>
        </p:txBody>
      </p:sp>
      <p:sp>
        <p:nvSpPr>
          <p:cNvPr id="3" name="عنصر نائب للمحتوى 2"/>
          <p:cNvSpPr>
            <a:spLocks noGrp="1"/>
          </p:cNvSpPr>
          <p:nvPr>
            <p:ph idx="1"/>
          </p:nvPr>
        </p:nvSpPr>
        <p:spPr>
          <a:xfrm>
            <a:off x="1104900" y="1600199"/>
            <a:ext cx="5445252" cy="4572001"/>
          </a:xfrm>
        </p:spPr>
        <p:txBody>
          <a:bodyPr rtlCol="1">
            <a:normAutofit/>
          </a:bodyPr>
          <a:lstStyle>
            <a:lvl1pPr algn="r" rtl="1">
              <a:defRPr sz="2000">
                <a:latin typeface="Tahoma" panose="020B0604030504040204" pitchFamily="34" charset="0"/>
                <a:ea typeface="Tahoma" panose="020B0604030504040204" pitchFamily="34" charset="0"/>
                <a:cs typeface="Tahoma" panose="020B0604030504040204" pitchFamily="34" charset="0"/>
              </a:defRPr>
            </a:lvl1pPr>
            <a:lvl2pPr algn="r" rtl="1">
              <a:defRPr sz="1600">
                <a:latin typeface="Tahoma" panose="020B0604030504040204" pitchFamily="34" charset="0"/>
                <a:ea typeface="Tahoma" panose="020B0604030504040204" pitchFamily="34" charset="0"/>
                <a:cs typeface="Tahoma" panose="020B0604030504040204" pitchFamily="34" charset="0"/>
              </a:defRPr>
            </a:lvl2pPr>
            <a:lvl3pPr algn="r" rtl="1">
              <a:defRPr sz="1600">
                <a:latin typeface="Tahoma" panose="020B0604030504040204" pitchFamily="34" charset="0"/>
                <a:ea typeface="Tahoma" panose="020B0604030504040204" pitchFamily="34" charset="0"/>
                <a:cs typeface="Tahoma" panose="020B0604030504040204" pitchFamily="34" charset="0"/>
              </a:defRPr>
            </a:lvl3pPr>
            <a:lvl4pPr algn="r" rtl="1">
              <a:defRPr sz="1400">
                <a:latin typeface="Tahoma" panose="020B0604030504040204" pitchFamily="34" charset="0"/>
                <a:ea typeface="Tahoma" panose="020B0604030504040204" pitchFamily="34" charset="0"/>
                <a:cs typeface="Tahoma" panose="020B0604030504040204" pitchFamily="34" charset="0"/>
              </a:defRPr>
            </a:lvl4pPr>
            <a:lvl5pPr algn="r" rtl="1">
              <a:defRPr sz="1400">
                <a:latin typeface="Tahoma" panose="020B0604030504040204" pitchFamily="34" charset="0"/>
                <a:ea typeface="Tahoma" panose="020B0604030504040204" pitchFamily="34" charset="0"/>
                <a:cs typeface="Tahoma" panose="020B0604030504040204" pitchFamily="34" charset="0"/>
              </a:defRPr>
            </a:lvl5pPr>
            <a:lvl6pPr algn="r" rtl="1">
              <a:defRPr sz="1400"/>
            </a:lvl6pPr>
            <a:lvl7pPr algn="r" rtl="1">
              <a:defRPr sz="1400"/>
            </a:lvl7pPr>
            <a:lvl8pPr algn="r" rtl="1">
              <a:defRPr sz="1400"/>
            </a:lvl8pPr>
            <a:lvl9pPr algn="r" rtl="1">
              <a:defRPr sz="1400"/>
            </a:lvl9pPr>
          </a:lstStyle>
          <a:p>
            <a:pPr lvl="0" rtl="1"/>
            <a:r>
              <a:rPr lang="ar-SA" noProof="0" smtClean="0"/>
              <a:t>انقر لتحرير أنماط النص الرئيسي</a:t>
            </a:r>
          </a:p>
          <a:p>
            <a:pPr lvl="1" rtl="1"/>
            <a:r>
              <a:rPr lang="ar-SA" noProof="0" smtClean="0"/>
              <a:t>المستوى الثاني</a:t>
            </a:r>
          </a:p>
          <a:p>
            <a:pPr lvl="2" rtl="1"/>
            <a:r>
              <a:rPr lang="ar-SA" noProof="0" smtClean="0"/>
              <a:t>المستوى الثالث</a:t>
            </a:r>
          </a:p>
          <a:p>
            <a:pPr lvl="3" rtl="1"/>
            <a:r>
              <a:rPr lang="ar-SA" noProof="0" smtClean="0"/>
              <a:t>المستوى الرابع</a:t>
            </a:r>
          </a:p>
          <a:p>
            <a:pPr lvl="4" rtl="1"/>
            <a:r>
              <a:rPr lang="ar-SA" noProof="0" smtClean="0"/>
              <a:t>المستوى الخامس</a:t>
            </a:r>
            <a:endParaRPr lang="ar-SA" noProof="0" dirty="0"/>
          </a:p>
        </p:txBody>
      </p:sp>
      <p:sp>
        <p:nvSpPr>
          <p:cNvPr id="4" name="عنصر نائب للنص 3"/>
          <p:cNvSpPr>
            <a:spLocks noGrp="1"/>
          </p:cNvSpPr>
          <p:nvPr>
            <p:ph type="body" sz="half" idx="2"/>
          </p:nvPr>
        </p:nvSpPr>
        <p:spPr>
          <a:xfrm>
            <a:off x="6700611" y="1600200"/>
            <a:ext cx="4384548" cy="4572000"/>
          </a:xfrm>
        </p:spPr>
        <p:txBody>
          <a:bodyPr rtlCol="1">
            <a:normAutofit/>
          </a:bodyPr>
          <a:lstStyle>
            <a:lvl1pPr marL="0" indent="0" algn="r" rtl="1">
              <a:spcBef>
                <a:spcPts val="1200"/>
              </a:spcBef>
              <a:buNone/>
              <a:defRPr sz="1800">
                <a:latin typeface="Tahoma" panose="020B0604030504040204" pitchFamily="34" charset="0"/>
                <a:ea typeface="Tahoma" panose="020B0604030504040204" pitchFamily="34" charset="0"/>
                <a:cs typeface="Tahoma" panose="020B0604030504040204" pitchFamily="34" charset="0"/>
              </a:defRPr>
            </a:lvl1pPr>
            <a:lvl2pPr marL="457200" indent="0" algn="r" rtl="1">
              <a:buNone/>
              <a:defRPr sz="1400"/>
            </a:lvl2pPr>
            <a:lvl3pPr marL="914400" indent="0" algn="r" rtl="1">
              <a:buNone/>
              <a:defRPr sz="1200"/>
            </a:lvl3pPr>
            <a:lvl4pPr marL="1371600" indent="0" algn="r" rtl="1">
              <a:buNone/>
              <a:defRPr sz="1000"/>
            </a:lvl4pPr>
            <a:lvl5pPr marL="1828800" indent="0" algn="r" rtl="1">
              <a:buNone/>
              <a:defRPr sz="1000"/>
            </a:lvl5pPr>
            <a:lvl6pPr marL="2286000" indent="0" algn="r" rtl="1">
              <a:buNone/>
              <a:defRPr sz="1000"/>
            </a:lvl6pPr>
            <a:lvl7pPr marL="2743200" indent="0" algn="r" rtl="1">
              <a:buNone/>
              <a:defRPr sz="1000"/>
            </a:lvl7pPr>
            <a:lvl8pPr marL="3200400" indent="0" algn="r" rtl="1">
              <a:buNone/>
              <a:defRPr sz="1000"/>
            </a:lvl8pPr>
            <a:lvl9pPr marL="3657600" indent="0" algn="r" rtl="1">
              <a:buNone/>
              <a:defRPr sz="1000"/>
            </a:lvl9pPr>
          </a:lstStyle>
          <a:p>
            <a:pPr lvl="0" rtl="1"/>
            <a:r>
              <a:rPr lang="ar-SA" noProof="0" smtClean="0"/>
              <a:t>انقر لتحرير أنماط النص الرئيسي</a:t>
            </a:r>
          </a:p>
        </p:txBody>
      </p:sp>
      <p:sp>
        <p:nvSpPr>
          <p:cNvPr id="5" name="عنصر نائب للتاريخ 4"/>
          <p:cNvSpPr>
            <a:spLocks noGrp="1"/>
          </p:cNvSpPr>
          <p:nvPr>
            <p:ph type="dt" sz="half" idx="10"/>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fld id="{1AE575CF-785E-43D1-B97F-1E55E3BF734F}" type="uaqdatetime1">
              <a:rPr lang="ar-SA" noProof="0" smtClean="0"/>
              <a:pPr/>
              <a:t>01/15/1440</a:t>
            </a:fld>
            <a:endParaRPr lang="ar-SA" noProof="0" dirty="0"/>
          </a:p>
        </p:txBody>
      </p:sp>
      <p:sp>
        <p:nvSpPr>
          <p:cNvPr id="6" name="عنصر نائب للتذييل 5"/>
          <p:cNvSpPr>
            <a:spLocks noGrp="1"/>
          </p:cNvSpPr>
          <p:nvPr>
            <p:ph type="ftr" sz="quarter" idx="11"/>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endParaRPr lang="ar-SA" noProof="0" dirty="0"/>
          </a:p>
        </p:txBody>
      </p:sp>
      <p:sp>
        <p:nvSpPr>
          <p:cNvPr id="7" name="عنصر نائب لرقم الشريحة 6"/>
          <p:cNvSpPr>
            <a:spLocks noGrp="1"/>
          </p:cNvSpPr>
          <p:nvPr>
            <p:ph type="sldNum" sz="quarter" idx="12"/>
          </p:nvPr>
        </p:nvSpPr>
        <p:spPr/>
        <p:txBody>
          <a:bodyPr rtlCol="1"/>
          <a:lstStyle>
            <a:lvl1pPr>
              <a:defRPr>
                <a:latin typeface="Tahoma" panose="020B0604030504040204" pitchFamily="34" charset="0"/>
                <a:ea typeface="Tahoma" panose="020B0604030504040204" pitchFamily="34" charset="0"/>
                <a:cs typeface="Tahoma" panose="020B0604030504040204" pitchFamily="34" charset="0"/>
              </a:defRPr>
            </a:lvl1pPr>
          </a:lstStyle>
          <a:p>
            <a:fld id="{0FF54DE5-C571-48E8-A5BC-B369434E2F44}" type="slidenum">
              <a:rPr lang="ar-SA" noProof="0" smtClean="0"/>
              <a:pPr/>
              <a:t>‹#›</a:t>
            </a:fld>
            <a:endParaRPr lang="ar-SA" noProof="0" dirty="0"/>
          </a:p>
        </p:txBody>
      </p:sp>
    </p:spTree>
    <p:extLst>
      <p:ext uri="{BB962C8B-B14F-4D97-AF65-F5344CB8AC3E}">
        <p14:creationId xmlns:p14="http://schemas.microsoft.com/office/powerpoint/2010/main" val="3769764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1104900" y="76200"/>
            <a:ext cx="9980682" cy="1096962"/>
          </a:xfrm>
          <a:prstGeom prst="rect">
            <a:avLst/>
          </a:prstGeom>
        </p:spPr>
        <p:txBody>
          <a:bodyPr vert="horz" lIns="0" tIns="45720" rIns="0" bIns="45720" rtlCol="1" anchor="b">
            <a:normAutofit/>
          </a:bodyPr>
          <a:lstStyle/>
          <a:p>
            <a:pPr rtl="1"/>
            <a:r>
              <a:rPr lang="ar-SA" noProof="0" dirty="0"/>
              <a:t>انقر لتحرير نمط العنوان الرئيسي</a:t>
            </a:r>
          </a:p>
        </p:txBody>
      </p:sp>
      <p:sp>
        <p:nvSpPr>
          <p:cNvPr id="3" name="عنصر نائب للنص 2"/>
          <p:cNvSpPr>
            <a:spLocks noGrp="1"/>
          </p:cNvSpPr>
          <p:nvPr>
            <p:ph type="body" idx="1"/>
          </p:nvPr>
        </p:nvSpPr>
        <p:spPr>
          <a:xfrm>
            <a:off x="1104900" y="1600200"/>
            <a:ext cx="9982200" cy="4572000"/>
          </a:xfrm>
          <a:prstGeom prst="rect">
            <a:avLst/>
          </a:prstGeom>
        </p:spPr>
        <p:txBody>
          <a:bodyPr vert="horz" lIns="0" tIns="45720" rIns="0" bIns="45720" rtlCol="1">
            <a:normAutofit/>
          </a:bodyPr>
          <a:lstStyle/>
          <a:p>
            <a:pPr lvl="0" rtl="1"/>
            <a:r>
              <a:rPr lang="ar-SA" noProof="0" dirty="0"/>
              <a:t>انقر لتحرير أنماط النص الرئيسي</a:t>
            </a:r>
          </a:p>
          <a:p>
            <a:pPr lvl="1" rtl="1"/>
            <a:r>
              <a:rPr lang="ar-SA" noProof="0" dirty="0"/>
              <a:t>المستوى الثاني</a:t>
            </a:r>
          </a:p>
          <a:p>
            <a:pPr lvl="2" rtl="1"/>
            <a:r>
              <a:rPr lang="ar-SA" noProof="0" dirty="0"/>
              <a:t>المستوى الثالث</a:t>
            </a:r>
          </a:p>
          <a:p>
            <a:pPr lvl="3" rtl="1"/>
            <a:r>
              <a:rPr lang="ar-SA" noProof="0" dirty="0"/>
              <a:t>المستوى الرابع</a:t>
            </a:r>
          </a:p>
          <a:p>
            <a:pPr lvl="4" rtl="1"/>
            <a:r>
              <a:rPr lang="ar-SA" noProof="0" dirty="0"/>
              <a:t>المستوى الخامس</a:t>
            </a:r>
          </a:p>
          <a:p>
            <a:pPr lvl="5" rtl="1"/>
            <a:r>
              <a:rPr lang="ar-SA" noProof="0" dirty="0"/>
              <a:t>المستوى السادس</a:t>
            </a:r>
          </a:p>
          <a:p>
            <a:pPr lvl="6" rtl="1"/>
            <a:r>
              <a:rPr lang="ar-SA" noProof="0" dirty="0"/>
              <a:t>المستوى السابع</a:t>
            </a:r>
          </a:p>
          <a:p>
            <a:pPr lvl="7" rtl="1"/>
            <a:r>
              <a:rPr lang="ar-SA" noProof="0" dirty="0"/>
              <a:t>المستوى الثامن</a:t>
            </a:r>
          </a:p>
          <a:p>
            <a:pPr lvl="8" rtl="1"/>
            <a:r>
              <a:rPr lang="ar-SA" noProof="0" dirty="0"/>
              <a:t>المستوى التاسع</a:t>
            </a:r>
          </a:p>
        </p:txBody>
      </p:sp>
      <p:sp>
        <p:nvSpPr>
          <p:cNvPr id="4" name="عنصر نائب للتاريخ 3"/>
          <p:cNvSpPr>
            <a:spLocks noGrp="1"/>
          </p:cNvSpPr>
          <p:nvPr>
            <p:ph type="dt" sz="half" idx="2"/>
          </p:nvPr>
        </p:nvSpPr>
        <p:spPr>
          <a:xfrm>
            <a:off x="9255600" y="6356351"/>
            <a:ext cx="1829559" cy="365125"/>
          </a:xfrm>
          <a:prstGeom prst="rect">
            <a:avLst/>
          </a:prstGeom>
        </p:spPr>
        <p:txBody>
          <a:bodyPr vert="horz" lIns="0" tIns="45720" rIns="0" bIns="45720" rtlCol="1" anchor="ctr"/>
          <a:lstStyle>
            <a:lvl1pPr algn="r" rtl="1">
              <a:defRPr sz="1200">
                <a:solidFill>
                  <a:schemeClr val="tx1">
                    <a:lumMod val="60000"/>
                    <a:lumOff val="40000"/>
                  </a:schemeClr>
                </a:solidFill>
                <a:latin typeface="Tahoma" panose="020B0604030504040204" pitchFamily="34" charset="0"/>
                <a:ea typeface="Tahoma" panose="020B0604030504040204" pitchFamily="34" charset="0"/>
                <a:cs typeface="Tahoma" panose="020B0604030504040204" pitchFamily="34" charset="0"/>
              </a:defRPr>
            </a:lvl1pPr>
          </a:lstStyle>
          <a:p>
            <a:fld id="{F2CA326A-9F3C-46AA-9A20-068E9371D83E}" type="uaqdatetime1">
              <a:rPr lang="ar-SA" noProof="0" smtClean="0"/>
              <a:pPr/>
              <a:t>01/15/1440</a:t>
            </a:fld>
            <a:endParaRPr lang="ar-SA" noProof="0" dirty="0"/>
          </a:p>
        </p:txBody>
      </p:sp>
      <p:sp>
        <p:nvSpPr>
          <p:cNvPr id="5" name="عنصر نائب للتذييل 4"/>
          <p:cNvSpPr>
            <a:spLocks noGrp="1"/>
          </p:cNvSpPr>
          <p:nvPr>
            <p:ph type="ftr" sz="quarter" idx="3"/>
          </p:nvPr>
        </p:nvSpPr>
        <p:spPr>
          <a:xfrm>
            <a:off x="2934459" y="6356350"/>
            <a:ext cx="6323082" cy="365126"/>
          </a:xfrm>
          <a:prstGeom prst="rect">
            <a:avLst/>
          </a:prstGeom>
        </p:spPr>
        <p:txBody>
          <a:bodyPr vert="horz" lIns="0" tIns="45720" rIns="0" bIns="45720" rtlCol="1" anchor="ctr"/>
          <a:lstStyle>
            <a:lvl1pPr algn="ctr" rtl="1">
              <a:defRPr sz="1200">
                <a:solidFill>
                  <a:schemeClr val="tx1">
                    <a:lumMod val="60000"/>
                    <a:lumOff val="40000"/>
                  </a:schemeClr>
                </a:solidFill>
                <a:latin typeface="Tahoma" panose="020B0604030504040204" pitchFamily="34" charset="0"/>
                <a:ea typeface="Tahoma" panose="020B0604030504040204" pitchFamily="34" charset="0"/>
                <a:cs typeface="Tahoma" panose="020B0604030504040204" pitchFamily="34" charset="0"/>
              </a:defRPr>
            </a:lvl1pPr>
          </a:lstStyle>
          <a:p>
            <a:endParaRPr lang="ar-SA" noProof="0" dirty="0"/>
          </a:p>
        </p:txBody>
      </p:sp>
      <p:sp>
        <p:nvSpPr>
          <p:cNvPr id="6" name="عنصر نائب لرقم الشريحة 5"/>
          <p:cNvSpPr>
            <a:spLocks noGrp="1"/>
          </p:cNvSpPr>
          <p:nvPr>
            <p:ph type="sldNum" sz="quarter" idx="4"/>
          </p:nvPr>
        </p:nvSpPr>
        <p:spPr>
          <a:xfrm>
            <a:off x="1105199" y="6356351"/>
            <a:ext cx="1829259" cy="365125"/>
          </a:xfrm>
          <a:prstGeom prst="rect">
            <a:avLst/>
          </a:prstGeom>
        </p:spPr>
        <p:txBody>
          <a:bodyPr vert="horz" lIns="0" tIns="45720" rIns="0" bIns="45720" rtlCol="1" anchor="ctr"/>
          <a:lstStyle>
            <a:lvl1pPr algn="l" rtl="1">
              <a:defRPr sz="1200">
                <a:solidFill>
                  <a:schemeClr val="tx1">
                    <a:lumMod val="60000"/>
                    <a:lumOff val="40000"/>
                  </a:schemeClr>
                </a:solidFill>
                <a:latin typeface="Tahoma" panose="020B0604030504040204" pitchFamily="34" charset="0"/>
                <a:ea typeface="Tahoma" panose="020B0604030504040204" pitchFamily="34" charset="0"/>
                <a:cs typeface="Tahoma" panose="020B0604030504040204" pitchFamily="34" charset="0"/>
              </a:defRPr>
            </a:lvl1pPr>
          </a:lstStyle>
          <a:p>
            <a:fld id="{0FF54DE5-C571-48E8-A5BC-B369434E2F44}" type="slidenum">
              <a:rPr lang="ar-SA" smtClean="0"/>
              <a:pPr/>
              <a:t>‹#›</a:t>
            </a:fld>
            <a:endParaRPr lang="ar-SA" dirty="0"/>
          </a:p>
        </p:txBody>
      </p:sp>
      <p:grpSp>
        <p:nvGrpSpPr>
          <p:cNvPr id="15" name="المجموعة 14"/>
          <p:cNvGrpSpPr/>
          <p:nvPr/>
        </p:nvGrpSpPr>
        <p:grpSpPr>
          <a:xfrm>
            <a:off x="1103376" y="1219201"/>
            <a:ext cx="9985248" cy="84403"/>
            <a:chOff x="1073150" y="1219201"/>
            <a:chExt cx="10058400" cy="63125"/>
          </a:xfrm>
        </p:grpSpPr>
        <p:cxnSp>
          <p:nvCxnSpPr>
            <p:cNvPr id="13" name="موصل مستقيم 12"/>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 name="موصل مستقيم 13"/>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46251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r" defTabSz="914400" rtl="1" eaLnBrk="1" latinLnBrk="0" hangingPunct="1">
        <a:lnSpc>
          <a:spcPct val="90000"/>
        </a:lnSpc>
        <a:spcBef>
          <a:spcPct val="0"/>
        </a:spcBef>
        <a:buNone/>
        <a:defRPr sz="2800" kern="1200">
          <a:solidFill>
            <a:schemeClr val="tx1"/>
          </a:solidFill>
          <a:latin typeface="Tahoma" panose="020B0604030504040204" pitchFamily="34" charset="0"/>
          <a:ea typeface="Tahoma" panose="020B0604030504040204" pitchFamily="34" charset="0"/>
          <a:cs typeface="Tahoma" panose="020B0604030504040204" pitchFamily="34" charset="0"/>
        </a:defRPr>
      </a:lvl1pPr>
    </p:titleStyle>
    <p:bodyStyle>
      <a:lvl1pPr marL="228600" indent="-228600" algn="r" defTabSz="914400" rtl="1" eaLnBrk="1" latinLnBrk="0" hangingPunct="1">
        <a:lnSpc>
          <a:spcPct val="90000"/>
        </a:lnSpc>
        <a:spcBef>
          <a:spcPts val="1800"/>
        </a:spcBef>
        <a:buFont typeface="Wingdings" panose="05000000000000000000" pitchFamily="2" charset="2"/>
        <a:buChar char="§"/>
        <a:defRPr sz="20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r" defTabSz="914400" rtl="1" eaLnBrk="1" latinLnBrk="0" hangingPunct="1">
        <a:lnSpc>
          <a:spcPct val="90000"/>
        </a:lnSpc>
        <a:spcBef>
          <a:spcPts val="600"/>
        </a:spcBef>
        <a:buFont typeface="Wingdings" panose="05000000000000000000" pitchFamily="2" charset="2"/>
        <a:buChar char="§"/>
        <a:defRPr sz="16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r" defTabSz="914400" rtl="1" eaLnBrk="1" latinLnBrk="0" hangingPunct="1">
        <a:lnSpc>
          <a:spcPct val="90000"/>
        </a:lnSpc>
        <a:spcBef>
          <a:spcPts val="600"/>
        </a:spcBef>
        <a:buFont typeface="Wingdings" panose="05000000000000000000" pitchFamily="2" charset="2"/>
        <a:buChar char="§"/>
        <a:defRPr sz="14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r" defTabSz="914400" rtl="1" eaLnBrk="1" latinLnBrk="0" hangingPunct="1">
        <a:lnSpc>
          <a:spcPct val="90000"/>
        </a:lnSpc>
        <a:spcBef>
          <a:spcPts val="600"/>
        </a:spcBef>
        <a:buFont typeface="Wingdings" panose="05000000000000000000" pitchFamily="2" charset="2"/>
        <a:buChar char="§"/>
        <a:defRPr sz="14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r" defTabSz="914400" rtl="1" eaLnBrk="1" latinLnBrk="0" hangingPunct="1">
        <a:lnSpc>
          <a:spcPct val="90000"/>
        </a:lnSpc>
        <a:spcBef>
          <a:spcPts val="600"/>
        </a:spcBef>
        <a:buFont typeface="Wingdings" panose="05000000000000000000" pitchFamily="2" charset="2"/>
        <a:buChar char="§"/>
        <a:defRPr sz="14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r" defTabSz="914400" rtl="1" eaLnBrk="1" latinLnBrk="0" hangingPunct="1">
        <a:lnSpc>
          <a:spcPct val="90000"/>
        </a:lnSpc>
        <a:spcBef>
          <a:spcPts val="500"/>
        </a:spcBef>
        <a:buFont typeface="Wingdings" panose="05000000000000000000" pitchFamily="2" charset="2"/>
        <a:buChar char="§"/>
        <a:defRPr sz="1400" kern="1200">
          <a:solidFill>
            <a:schemeClr val="tx1"/>
          </a:solidFill>
          <a:latin typeface="Tahoma" panose="020B0604030504040204" pitchFamily="34" charset="0"/>
          <a:ea typeface="Tahoma" panose="020B0604030504040204" pitchFamily="34" charset="0"/>
          <a:cs typeface="Tahoma" panose="020B0604030504040204" pitchFamily="34" charset="0"/>
        </a:defRPr>
      </a:lvl6pPr>
      <a:lvl7pPr marL="2971800" indent="-228600" algn="r" defTabSz="914400" rtl="1" eaLnBrk="1" latinLnBrk="0" hangingPunct="1">
        <a:lnSpc>
          <a:spcPct val="90000"/>
        </a:lnSpc>
        <a:spcBef>
          <a:spcPts val="500"/>
        </a:spcBef>
        <a:buFont typeface="Wingdings" panose="05000000000000000000" pitchFamily="2" charset="2"/>
        <a:buChar char="§"/>
        <a:defRPr sz="1400" kern="1200">
          <a:solidFill>
            <a:schemeClr val="tx1"/>
          </a:solidFill>
          <a:latin typeface="Tahoma" panose="020B0604030504040204" pitchFamily="34" charset="0"/>
          <a:ea typeface="Tahoma" panose="020B0604030504040204" pitchFamily="34" charset="0"/>
          <a:cs typeface="Tahoma" panose="020B0604030504040204" pitchFamily="34" charset="0"/>
        </a:defRPr>
      </a:lvl7pPr>
      <a:lvl8pPr marL="3429000" indent="-228600" algn="r" defTabSz="914400" rtl="1" eaLnBrk="1" latinLnBrk="0" hangingPunct="1">
        <a:lnSpc>
          <a:spcPct val="90000"/>
        </a:lnSpc>
        <a:spcBef>
          <a:spcPts val="500"/>
        </a:spcBef>
        <a:buFont typeface="Wingdings" panose="05000000000000000000" pitchFamily="2" charset="2"/>
        <a:buChar char="§"/>
        <a:defRPr sz="1400" kern="1200">
          <a:solidFill>
            <a:schemeClr val="tx1"/>
          </a:solidFill>
          <a:latin typeface="Tahoma" panose="020B0604030504040204" pitchFamily="34" charset="0"/>
          <a:ea typeface="Tahoma" panose="020B0604030504040204" pitchFamily="34" charset="0"/>
          <a:cs typeface="Tahoma" panose="020B0604030504040204" pitchFamily="34" charset="0"/>
        </a:defRPr>
      </a:lvl8pPr>
      <a:lvl9pPr marL="3886200" indent="-228600" algn="r" defTabSz="914400" rtl="1" eaLnBrk="1" latinLnBrk="0" hangingPunct="1">
        <a:lnSpc>
          <a:spcPct val="90000"/>
        </a:lnSpc>
        <a:spcBef>
          <a:spcPts val="500"/>
        </a:spcBef>
        <a:buFont typeface="Wingdings" panose="05000000000000000000" pitchFamily="2" charset="2"/>
        <a:buChar char="§"/>
        <a:defRPr sz="1400" kern="1200">
          <a:solidFill>
            <a:schemeClr val="tx1"/>
          </a:solidFill>
          <a:latin typeface="Tahoma" panose="020B0604030504040204" pitchFamily="34" charset="0"/>
          <a:ea typeface="Tahoma" panose="020B0604030504040204" pitchFamily="34" charset="0"/>
          <a:cs typeface="Tahoma" panose="020B0604030504040204" pitchFamily="34" charset="0"/>
        </a:defRPr>
      </a:lvl9pPr>
    </p:bodyStyle>
    <p:otherStyle>
      <a:defPPr>
        <a:defRP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696">
          <p15:clr>
            <a:srgbClr val="F26B43"/>
          </p15:clr>
        </p15:guide>
        <p15:guide id="2" pos="6984">
          <p15:clr>
            <a:srgbClr val="F26B43"/>
          </p15:clr>
        </p15:guide>
        <p15:guide id="3" orient="horz" pos="1008">
          <p15:clr>
            <a:srgbClr val="F26B43"/>
          </p15:clr>
        </p15:guide>
        <p15:guide id="4" orient="horz" pos="388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العنوان 5"/>
          <p:cNvSpPr>
            <a:spLocks noGrp="1"/>
          </p:cNvSpPr>
          <p:nvPr>
            <p:ph type="ctrTitle"/>
          </p:nvPr>
        </p:nvSpPr>
        <p:spPr>
          <a:xfrm>
            <a:off x="5363337" y="2292094"/>
            <a:ext cx="5734050" cy="2219691"/>
          </a:xfrm>
        </p:spPr>
        <p:txBody>
          <a:bodyPr rtlCol="1" anchor="ctr">
            <a:normAutofit/>
          </a:bodyPr>
          <a:lstStyle/>
          <a:p>
            <a:pPr algn="ctr" rtl="1"/>
            <a:r>
              <a:rPr lang="ar-SA" sz="4000" dirty="0" smtClean="0"/>
              <a:t>مفاهيم أساسية في الخوارزميات وبنى المعطيات</a:t>
            </a:r>
            <a:endParaRPr lang="ar-SA" sz="4000" dirty="0">
              <a:latin typeface="Tahoma" panose="020B0604030504040204" pitchFamily="34" charset="0"/>
              <a:ea typeface="Tahoma" panose="020B0604030504040204" pitchFamily="34" charset="0"/>
              <a:cs typeface="Tahoma" panose="020B0604030504040204" pitchFamily="34" charset="0"/>
            </a:endParaRPr>
          </a:p>
        </p:txBody>
      </p:sp>
      <p:sp>
        <p:nvSpPr>
          <p:cNvPr id="7" name="العنوان الفرعي 6"/>
          <p:cNvSpPr>
            <a:spLocks noGrp="1"/>
          </p:cNvSpPr>
          <p:nvPr>
            <p:ph type="subTitle" idx="1"/>
          </p:nvPr>
        </p:nvSpPr>
        <p:spPr/>
        <p:txBody>
          <a:bodyPr rtlCol="1"/>
          <a:lstStyle/>
          <a:p>
            <a:pPr algn="ctr" rtl="1"/>
            <a:r>
              <a:rPr lang="ar-SA" dirty="0" smtClean="0">
                <a:latin typeface="Tahoma" panose="020B0604030504040204" pitchFamily="34" charset="0"/>
                <a:ea typeface="Tahoma" panose="020B0604030504040204" pitchFamily="34" charset="0"/>
                <a:cs typeface="Tahoma" panose="020B0604030504040204" pitchFamily="34" charset="0"/>
              </a:rPr>
              <a:t>المحاضرة الأولى</a:t>
            </a:r>
          </a:p>
          <a:p>
            <a:pPr algn="ctr" rtl="1"/>
            <a:r>
              <a:rPr lang="ar-SA" dirty="0" smtClean="0">
                <a:latin typeface="Tahoma" panose="020B0604030504040204" pitchFamily="34" charset="0"/>
                <a:ea typeface="Tahoma" panose="020B0604030504040204" pitchFamily="34" charset="0"/>
                <a:cs typeface="Tahoma" panose="020B0604030504040204" pitchFamily="34" charset="0"/>
              </a:rPr>
              <a:t>م. لمى السبع</a:t>
            </a:r>
            <a:endParaRPr lang="ar-SA" dirty="0">
              <a:latin typeface="Tahoma" panose="020B0604030504040204" pitchFamily="34" charset="0"/>
              <a:ea typeface="Tahoma" panose="020B0604030504040204" pitchFamily="34" charset="0"/>
              <a:cs typeface="Tahoma" panose="020B0604030504040204" pitchFamily="34" charset="0"/>
            </a:endParaRPr>
          </a:p>
        </p:txBody>
      </p:sp>
      <p:pic>
        <p:nvPicPr>
          <p:cNvPr id="3" name="عنصر نائب للصورة 2"/>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6577" r="6577"/>
          <a:stretch>
            <a:fillRect/>
          </a:stretch>
        </p:blipFill>
        <p:spPr/>
      </p:pic>
    </p:spTree>
    <p:extLst>
      <p:ext uri="{BB962C8B-B14F-4D97-AF65-F5344CB8AC3E}">
        <p14:creationId xmlns:p14="http://schemas.microsoft.com/office/powerpoint/2010/main" val="1652133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dirty="0"/>
          </a:p>
        </p:txBody>
      </p:sp>
      <p:sp>
        <p:nvSpPr>
          <p:cNvPr id="3" name="عنصر نائب للمحتوى 2"/>
          <p:cNvSpPr>
            <a:spLocks noGrp="1"/>
          </p:cNvSpPr>
          <p:nvPr>
            <p:ph idx="1"/>
          </p:nvPr>
        </p:nvSpPr>
        <p:spPr>
          <a:xfrm>
            <a:off x="282388" y="1304365"/>
            <a:ext cx="10972800" cy="5298141"/>
          </a:xfrm>
        </p:spPr>
        <p:txBody>
          <a:bodyPr>
            <a:normAutofit fontScale="85000" lnSpcReduction="20000"/>
          </a:bodyPr>
          <a:lstStyle/>
          <a:p>
            <a:pPr marL="457200" indent="-457200">
              <a:buFont typeface="+mj-lt"/>
              <a:buAutoNum type="arabicPeriod"/>
            </a:pPr>
            <a:r>
              <a:rPr lang="ar-SY" b="1" dirty="0"/>
              <a:t>تعليمة </a:t>
            </a:r>
            <a:r>
              <a:rPr lang="ar-SY" b="1" dirty="0" smtClean="0"/>
              <a:t>القراءة</a:t>
            </a:r>
            <a:endParaRPr lang="ar-SA" b="1" dirty="0" smtClean="0"/>
          </a:p>
          <a:p>
            <a:r>
              <a:rPr lang="ar-SY" dirty="0"/>
              <a:t>قراءة قيمة من الدخل (لوحة المفاتيح) لوضعها في الذاكرة ,شكلها:</a:t>
            </a:r>
            <a:endParaRPr lang="en-US" dirty="0"/>
          </a:p>
          <a:p>
            <a:pPr algn="ctr">
              <a:buFont typeface="Wingdings" panose="05000000000000000000" pitchFamily="2" charset="2"/>
              <a:buChar char="v"/>
            </a:pPr>
            <a:r>
              <a:rPr lang="ar-SY" b="1" dirty="0"/>
              <a:t>اقرأ &lt; اسم المتحول </a:t>
            </a:r>
            <a:r>
              <a:rPr lang="ar-SY" b="1" dirty="0" smtClean="0"/>
              <a:t>&gt;</a:t>
            </a:r>
            <a:endParaRPr lang="ar-SA" b="1" dirty="0" smtClean="0"/>
          </a:p>
          <a:p>
            <a:r>
              <a:rPr lang="ar-SA" dirty="0"/>
              <a:t>مثلا:</a:t>
            </a:r>
          </a:p>
          <a:p>
            <a:r>
              <a:rPr lang="ar-SA" dirty="0"/>
              <a:t>اقرأ </a:t>
            </a:r>
            <a:r>
              <a:rPr lang="ar-SA" dirty="0" smtClean="0"/>
              <a:t> </a:t>
            </a:r>
            <a:r>
              <a:rPr lang="en-US" dirty="0" smtClean="0"/>
              <a:t>a</a:t>
            </a:r>
            <a:r>
              <a:rPr lang="ar-SA" dirty="0" smtClean="0"/>
              <a:t>  </a:t>
            </a:r>
            <a:r>
              <a:rPr lang="ar-SA" dirty="0"/>
              <a:t>// ضع القيمة التي تعطى من الدخل في المتحول </a:t>
            </a:r>
            <a:r>
              <a:rPr lang="en-US" dirty="0" smtClean="0"/>
              <a:t>a</a:t>
            </a:r>
            <a:r>
              <a:rPr lang="ar-SA" dirty="0" smtClean="0"/>
              <a:t> </a:t>
            </a:r>
            <a:r>
              <a:rPr lang="ar-SA" dirty="0"/>
              <a:t>.</a:t>
            </a:r>
          </a:p>
          <a:p>
            <a:r>
              <a:rPr lang="ar-SA" dirty="0"/>
              <a:t>اقرأ </a:t>
            </a:r>
            <a:r>
              <a:rPr lang="ar-SA" dirty="0" smtClean="0"/>
              <a:t> </a:t>
            </a:r>
            <a:r>
              <a:rPr lang="en-US" dirty="0" err="1" smtClean="0"/>
              <a:t>a,b</a:t>
            </a:r>
            <a:r>
              <a:rPr lang="ar-SA" dirty="0" smtClean="0"/>
              <a:t> </a:t>
            </a:r>
            <a:r>
              <a:rPr lang="ar-SA" dirty="0"/>
              <a:t>// ضع القيمتين المعطاتين من الدخل في المتحولين  </a:t>
            </a:r>
            <a:r>
              <a:rPr lang="en-US" dirty="0" err="1" smtClean="0"/>
              <a:t>a,b</a:t>
            </a:r>
            <a:r>
              <a:rPr lang="ar-SA" dirty="0" smtClean="0"/>
              <a:t> </a:t>
            </a:r>
            <a:r>
              <a:rPr lang="ar-SA" dirty="0"/>
              <a:t>على الترتيب.</a:t>
            </a:r>
          </a:p>
          <a:p>
            <a:pPr marL="457200" indent="-457200">
              <a:buFont typeface="+mj-lt"/>
              <a:buAutoNum type="arabicPeriod" startAt="2"/>
            </a:pPr>
            <a:r>
              <a:rPr lang="ar-SA" b="1" dirty="0" smtClean="0"/>
              <a:t>تعليمة الكتابة:</a:t>
            </a:r>
          </a:p>
          <a:p>
            <a:r>
              <a:rPr lang="ar-SA" dirty="0" smtClean="0"/>
              <a:t>وهي </a:t>
            </a:r>
            <a:r>
              <a:rPr lang="ar-SA" dirty="0"/>
              <a:t>كتابة قيمة معينة على وحدة الإخراج (الشاشة) ,شكلها:</a:t>
            </a:r>
          </a:p>
          <a:p>
            <a:pPr marL="0" indent="0" algn="ctr">
              <a:buNone/>
            </a:pPr>
            <a:r>
              <a:rPr lang="ar-SA" dirty="0"/>
              <a:t>اكتب &lt; صيغة &gt;</a:t>
            </a:r>
          </a:p>
          <a:p>
            <a:r>
              <a:rPr lang="ar-SA" dirty="0"/>
              <a:t>مثلا:</a:t>
            </a:r>
          </a:p>
          <a:p>
            <a:r>
              <a:rPr lang="ar-SA" dirty="0"/>
              <a:t>اكتب </a:t>
            </a:r>
            <a:r>
              <a:rPr lang="en-US" dirty="0" smtClean="0"/>
              <a:t>a</a:t>
            </a:r>
            <a:r>
              <a:rPr lang="ar-SA" dirty="0" smtClean="0"/>
              <a:t>  </a:t>
            </a:r>
            <a:r>
              <a:rPr lang="ar-SA" dirty="0"/>
              <a:t>// اكتب أو ضع محتوى المتحول </a:t>
            </a:r>
            <a:r>
              <a:rPr lang="en-US" dirty="0" smtClean="0"/>
              <a:t>a</a:t>
            </a:r>
            <a:r>
              <a:rPr lang="ar-SA" dirty="0" smtClean="0"/>
              <a:t>  </a:t>
            </a:r>
            <a:r>
              <a:rPr lang="ar-SA" dirty="0"/>
              <a:t>على وحدة الخرج.</a:t>
            </a:r>
          </a:p>
          <a:p>
            <a:r>
              <a:rPr lang="ar-SA" dirty="0"/>
              <a:t>لتكن قيمة  </a:t>
            </a:r>
            <a:r>
              <a:rPr lang="en-US" dirty="0" smtClean="0"/>
              <a:t>a=130</a:t>
            </a:r>
            <a:endParaRPr lang="ar-SA" dirty="0"/>
          </a:p>
          <a:p>
            <a:r>
              <a:rPr lang="ar-SA" dirty="0"/>
              <a:t>اكتب </a:t>
            </a:r>
            <a:r>
              <a:rPr lang="en-US" dirty="0" smtClean="0"/>
              <a:t>a+3</a:t>
            </a:r>
            <a:r>
              <a:rPr lang="ar-SA" dirty="0" smtClean="0"/>
              <a:t>  </a:t>
            </a:r>
            <a:r>
              <a:rPr lang="ar-SA" dirty="0"/>
              <a:t>// اكتب قيمة الصيغة الحسابية   (يظهر على الشاشة: العدد  </a:t>
            </a:r>
            <a:r>
              <a:rPr lang="ar-SA" dirty="0" smtClean="0"/>
              <a:t>133)</a:t>
            </a:r>
            <a:endParaRPr lang="ar-SA" dirty="0"/>
          </a:p>
          <a:p>
            <a:endParaRPr lang="ar-SA" dirty="0"/>
          </a:p>
        </p:txBody>
      </p:sp>
    </p:spTree>
    <p:extLst>
      <p:ext uri="{BB962C8B-B14F-4D97-AF65-F5344CB8AC3E}">
        <p14:creationId xmlns:p14="http://schemas.microsoft.com/office/powerpoint/2010/main" val="405603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0" indent="0">
              <a:buNone/>
            </a:pPr>
            <a:r>
              <a:rPr lang="ar-SA" dirty="0"/>
              <a:t>3.	تعليمة الإسناد:</a:t>
            </a:r>
          </a:p>
          <a:p>
            <a:r>
              <a:rPr lang="ar-SA" dirty="0"/>
              <a:t>وهي إسناد قيمة صيغة لمتحول (خانة في الذاكرة) ,شكلها:</a:t>
            </a:r>
          </a:p>
          <a:p>
            <a:pPr marL="0" indent="0" algn="ctr">
              <a:buNone/>
            </a:pPr>
            <a:r>
              <a:rPr lang="ar-SA" dirty="0"/>
              <a:t>&lt; صيغة &gt; ← &lt; اسم المتحول &gt;</a:t>
            </a:r>
          </a:p>
          <a:p>
            <a:r>
              <a:rPr lang="ar-SA" dirty="0"/>
              <a:t>مثلا:</a:t>
            </a:r>
          </a:p>
          <a:p>
            <a:r>
              <a:rPr lang="ar-SA" dirty="0"/>
              <a:t>ليكن لدينا المتحولين  </a:t>
            </a:r>
            <a:r>
              <a:rPr lang="en-US" dirty="0" err="1" smtClean="0"/>
              <a:t>a,b</a:t>
            </a:r>
            <a:r>
              <a:rPr lang="ar-SA" dirty="0" smtClean="0"/>
              <a:t> </a:t>
            </a:r>
            <a:r>
              <a:rPr lang="ar-SA" dirty="0"/>
              <a:t>والقيم المخزنة فيهما  </a:t>
            </a:r>
            <a:r>
              <a:rPr lang="en-US" dirty="0" smtClean="0"/>
              <a:t>(a=10,b=50)</a:t>
            </a:r>
            <a:r>
              <a:rPr lang="ar-SA" dirty="0" smtClean="0"/>
              <a:t> </a:t>
            </a:r>
            <a:r>
              <a:rPr lang="ar-SA" dirty="0"/>
              <a:t>ولننفذ التعليمات التالية:</a:t>
            </a:r>
          </a:p>
          <a:p>
            <a:r>
              <a:rPr lang="ar-SA" dirty="0"/>
              <a:t>  </a:t>
            </a:r>
            <a:r>
              <a:rPr lang="ar-SA" dirty="0" smtClean="0"/>
              <a:t>               // </a:t>
            </a:r>
            <a:r>
              <a:rPr lang="ar-SA" dirty="0"/>
              <a:t>تصبح قيمة الخانتين بعد الإسناد </a:t>
            </a:r>
            <a:r>
              <a:rPr lang="en-US" dirty="0"/>
              <a:t>(</a:t>
            </a:r>
            <a:r>
              <a:rPr lang="en-US" dirty="0" smtClean="0"/>
              <a:t>a=70,b=70</a:t>
            </a:r>
            <a:r>
              <a:rPr lang="en-US" dirty="0"/>
              <a:t>)</a:t>
            </a:r>
            <a:r>
              <a:rPr lang="ar-SA" dirty="0" smtClean="0"/>
              <a:t> </a:t>
            </a:r>
            <a:r>
              <a:rPr lang="ar-SA" dirty="0"/>
              <a:t>.</a:t>
            </a:r>
          </a:p>
          <a:p>
            <a:pPr marL="0" indent="0">
              <a:buNone/>
            </a:pPr>
            <a:endParaRPr lang="ar-SA" dirty="0"/>
          </a:p>
        </p:txBody>
      </p:sp>
      <p:sp>
        <p:nvSpPr>
          <p:cNvPr id="19" name="Rectangle 17"/>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graphicFrame>
        <p:nvGraphicFramePr>
          <p:cNvPr id="20" name="كائن 19"/>
          <p:cNvGraphicFramePr>
            <a:graphicFrameLocks noChangeAspect="1"/>
          </p:cNvGraphicFramePr>
          <p:nvPr>
            <p:extLst>
              <p:ext uri="{D42A27DB-BD31-4B8C-83A1-F6EECF244321}">
                <p14:modId xmlns:p14="http://schemas.microsoft.com/office/powerpoint/2010/main" val="2357686793"/>
              </p:ext>
            </p:extLst>
          </p:nvPr>
        </p:nvGraphicFramePr>
        <p:xfrm>
          <a:off x="9735671" y="4020669"/>
          <a:ext cx="813546" cy="650837"/>
        </p:xfrm>
        <a:graphic>
          <a:graphicData uri="http://schemas.openxmlformats.org/presentationml/2006/ole">
            <mc:AlternateContent xmlns:mc="http://schemas.openxmlformats.org/markup-compatibility/2006">
              <mc:Choice xmlns:v="urn:schemas-microsoft-com:vml" Requires="v">
                <p:oleObj spid="_x0000_s3107" r:id="rId3" imgW="571500" imgH="457200" progId="Equation.DSMT4">
                  <p:embed/>
                </p:oleObj>
              </mc:Choice>
              <mc:Fallback>
                <p:oleObj r:id="rId3" imgW="571500" imgH="457200" progId="Equation.DSMT4">
                  <p:embed/>
                  <p:pic>
                    <p:nvPicPr>
                      <p:cNvPr id="0" name="Object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35671" y="4020669"/>
                        <a:ext cx="813546" cy="650837"/>
                      </a:xfrm>
                      <a:prstGeom prst="rect">
                        <a:avLst/>
                      </a:prstGeom>
                      <a:noFill/>
                    </p:spPr>
                  </p:pic>
                </p:oleObj>
              </mc:Fallback>
            </mc:AlternateContent>
          </a:graphicData>
        </a:graphic>
      </p:graphicFrame>
    </p:spTree>
    <p:extLst>
      <p:ext uri="{BB962C8B-B14F-4D97-AF65-F5344CB8AC3E}">
        <p14:creationId xmlns:p14="http://schemas.microsoft.com/office/powerpoint/2010/main" val="3124173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514350" lvl="0" indent="-514350">
              <a:buFont typeface="+mj-lt"/>
              <a:buAutoNum type="arabicPeriod" startAt="4"/>
            </a:pPr>
            <a:r>
              <a:rPr lang="ar-SY" b="1" dirty="0"/>
              <a:t>التعليمة الشرطية:</a:t>
            </a:r>
            <a:endParaRPr lang="en-US" dirty="0"/>
          </a:p>
          <a:p>
            <a:r>
              <a:rPr lang="ar-SY" dirty="0"/>
              <a:t>وفيها يجري التنفيذ بعد اختبار شرط ,وترد بأحد الشكلين:</a:t>
            </a:r>
            <a:endParaRPr lang="en-US" dirty="0"/>
          </a:p>
          <a:p>
            <a:pPr lvl="0"/>
            <a:r>
              <a:rPr lang="ar-SY" b="1" dirty="0"/>
              <a:t>إذا &lt; شرط &gt; نفذ</a:t>
            </a:r>
            <a:br>
              <a:rPr lang="ar-SY" b="1" dirty="0"/>
            </a:br>
            <a:r>
              <a:rPr lang="ar-SY" b="1" dirty="0"/>
              <a:t>	| &lt; مجموعة تعليمات &gt;</a:t>
            </a:r>
            <a:endParaRPr lang="en-US" dirty="0"/>
          </a:p>
          <a:p>
            <a:pPr lvl="0"/>
            <a:r>
              <a:rPr lang="ar-SY" b="1" dirty="0"/>
              <a:t>إذا &lt; شرط &gt; نفذ</a:t>
            </a:r>
            <a:br>
              <a:rPr lang="ar-SY" b="1" dirty="0"/>
            </a:br>
            <a:r>
              <a:rPr lang="ar-SY" b="1" dirty="0"/>
              <a:t>	| &lt; مجموعة تعليمات 1 &gt;</a:t>
            </a:r>
            <a:br>
              <a:rPr lang="ar-SY" b="1" dirty="0"/>
            </a:br>
            <a:r>
              <a:rPr lang="ar-SY" b="1" dirty="0"/>
              <a:t>وإلا </a:t>
            </a:r>
            <a:br>
              <a:rPr lang="ar-SY" b="1" dirty="0"/>
            </a:br>
            <a:r>
              <a:rPr lang="ar-SY" b="1" dirty="0"/>
              <a:t>	| &lt; مجموعة تعليمات 2 &gt;</a:t>
            </a:r>
            <a:endParaRPr lang="en-US" dirty="0"/>
          </a:p>
        </p:txBody>
      </p:sp>
    </p:spTree>
    <p:extLst>
      <p:ext uri="{BB962C8B-B14F-4D97-AF65-F5344CB8AC3E}">
        <p14:creationId xmlns:p14="http://schemas.microsoft.com/office/powerpoint/2010/main" val="705358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pPr marL="457200" lvl="0" indent="-457200">
              <a:buFont typeface="+mj-lt"/>
              <a:buAutoNum type="arabicPeriod" startAt="5"/>
            </a:pPr>
            <a:r>
              <a:rPr lang="ar-SY" b="1" dirty="0"/>
              <a:t>تعليمة التكرار:</a:t>
            </a:r>
            <a:endParaRPr lang="en-US" dirty="0"/>
          </a:p>
          <a:p>
            <a:r>
              <a:rPr lang="ar-SY" dirty="0"/>
              <a:t>تستخدم لتكرار مجموعة من التعليمات مادام شرط محدد محققا ,شكلها:</a:t>
            </a:r>
            <a:endParaRPr lang="en-US" dirty="0"/>
          </a:p>
          <a:p>
            <a:r>
              <a:rPr lang="ar-SY" b="1" dirty="0"/>
              <a:t>مادام &lt; شرط &gt; كرر</a:t>
            </a:r>
            <a:endParaRPr lang="en-US" dirty="0"/>
          </a:p>
          <a:p>
            <a:r>
              <a:rPr lang="ar-SY" b="1" dirty="0"/>
              <a:t>	| &lt; مجموعة تعليمات &gt;</a:t>
            </a:r>
            <a:endParaRPr lang="en-US" dirty="0"/>
          </a:p>
          <a:p>
            <a:r>
              <a:rPr lang="ar-SY" dirty="0"/>
              <a:t>علينا ملاحظة أن &lt; مجموعة التعليمات &gt; يجب أن تتضمن بالضرورة عمليات تساهم في تغيير متحولات الشرط &lt; شرط &gt; وإلا سندخل في حلقة لا نهائية.</a:t>
            </a:r>
            <a:endParaRPr lang="en-US" dirty="0"/>
          </a:p>
        </p:txBody>
      </p:sp>
    </p:spTree>
    <p:extLst>
      <p:ext uri="{BB962C8B-B14F-4D97-AF65-F5344CB8AC3E}">
        <p14:creationId xmlns:p14="http://schemas.microsoft.com/office/powerpoint/2010/main" val="4110676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تمارين</a:t>
            </a:r>
            <a:endParaRPr lang="ar-SA" dirty="0"/>
          </a:p>
        </p:txBody>
      </p:sp>
      <p:sp>
        <p:nvSpPr>
          <p:cNvPr id="3" name="عنصر نائب للمحتوى 2"/>
          <p:cNvSpPr>
            <a:spLocks noGrp="1"/>
          </p:cNvSpPr>
          <p:nvPr>
            <p:ph idx="1"/>
          </p:nvPr>
        </p:nvSpPr>
        <p:spPr/>
        <p:txBody>
          <a:bodyPr>
            <a:normAutofit/>
          </a:bodyPr>
          <a:lstStyle/>
          <a:p>
            <a:r>
              <a:rPr lang="ar-SA" b="1" i="1" u="sng" dirty="0" smtClean="0"/>
              <a:t>التمرين الأول :</a:t>
            </a:r>
            <a:endParaRPr lang="ar-SA" b="1" i="1" u="sng" dirty="0"/>
          </a:p>
          <a:p>
            <a:pPr marL="0" indent="0">
              <a:buNone/>
            </a:pPr>
            <a:r>
              <a:rPr lang="ar-SA" dirty="0"/>
              <a:t>نريد </a:t>
            </a:r>
            <a:r>
              <a:rPr lang="ar-SA" dirty="0" smtClean="0"/>
              <a:t>طباعة العدد الأكبر بين عددين يدخلهما المستخدم :</a:t>
            </a:r>
          </a:p>
          <a:p>
            <a:pPr marL="0" indent="0">
              <a:buNone/>
            </a:pPr>
            <a:r>
              <a:rPr lang="ar-SA" dirty="0" smtClean="0"/>
              <a:t>اقرأ  </a:t>
            </a:r>
            <a:r>
              <a:rPr lang="en-US" dirty="0" err="1" smtClean="0"/>
              <a:t>a,b</a:t>
            </a:r>
            <a:endParaRPr lang="ar-SA" dirty="0"/>
          </a:p>
          <a:p>
            <a:pPr marL="0" indent="0">
              <a:buNone/>
            </a:pPr>
            <a:r>
              <a:rPr lang="ar-SA" dirty="0"/>
              <a:t>إذا  </a:t>
            </a:r>
            <a:r>
              <a:rPr lang="en-US" dirty="0" smtClean="0"/>
              <a:t>a&gt;b</a:t>
            </a:r>
            <a:r>
              <a:rPr lang="ar-SA" dirty="0" smtClean="0"/>
              <a:t> </a:t>
            </a:r>
            <a:r>
              <a:rPr lang="ar-SA" dirty="0"/>
              <a:t>نفذ</a:t>
            </a:r>
          </a:p>
          <a:p>
            <a:pPr marL="0" indent="0">
              <a:buNone/>
            </a:pPr>
            <a:r>
              <a:rPr lang="ar-SA" dirty="0"/>
              <a:t>	| اكتب </a:t>
            </a:r>
            <a:r>
              <a:rPr lang="en-US" dirty="0" smtClean="0"/>
              <a:t>a</a:t>
            </a:r>
            <a:r>
              <a:rPr lang="ar-SA" dirty="0" smtClean="0"/>
              <a:t> </a:t>
            </a:r>
            <a:endParaRPr lang="ar-SA" dirty="0"/>
          </a:p>
          <a:p>
            <a:pPr marL="0" indent="0">
              <a:buNone/>
            </a:pPr>
            <a:r>
              <a:rPr lang="ar-SA" dirty="0"/>
              <a:t>وإلا</a:t>
            </a:r>
          </a:p>
          <a:p>
            <a:pPr marL="0" indent="0">
              <a:buNone/>
            </a:pPr>
            <a:r>
              <a:rPr lang="ar-SA" dirty="0"/>
              <a:t>	| </a:t>
            </a:r>
            <a:r>
              <a:rPr lang="ar-SA" dirty="0" smtClean="0"/>
              <a:t>اكتب </a:t>
            </a:r>
            <a:r>
              <a:rPr lang="en-US" dirty="0" smtClean="0"/>
              <a:t>b</a:t>
            </a:r>
            <a:endParaRPr lang="ar-SA" dirty="0"/>
          </a:p>
        </p:txBody>
      </p:sp>
    </p:spTree>
    <p:extLst>
      <p:ext uri="{BB962C8B-B14F-4D97-AF65-F5344CB8AC3E}">
        <p14:creationId xmlns:p14="http://schemas.microsoft.com/office/powerpoint/2010/main" val="1812157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التمرين الثاني:</a:t>
            </a:r>
          </a:p>
          <a:p>
            <a:r>
              <a:rPr lang="ar-SY" dirty="0"/>
              <a:t>أوجد القاسم المشترك الأعظم لعددين صحيحين موجبين.</a:t>
            </a:r>
            <a:endParaRPr lang="en-US" dirty="0"/>
          </a:p>
          <a:p>
            <a:r>
              <a:rPr lang="ar-SA" dirty="0" smtClean="0"/>
              <a:t>الحل :</a:t>
            </a:r>
          </a:p>
          <a:p>
            <a:endParaRPr lang="ar-SA" dirty="0"/>
          </a:p>
        </p:txBody>
      </p:sp>
      <p:pic>
        <p:nvPicPr>
          <p:cNvPr id="21" name="صورة 20"/>
          <p:cNvPicPr>
            <a:picLocks noChangeAspect="1"/>
          </p:cNvPicPr>
          <p:nvPr/>
        </p:nvPicPr>
        <p:blipFill>
          <a:blip r:embed="rId2"/>
          <a:stretch>
            <a:fillRect/>
          </a:stretch>
        </p:blipFill>
        <p:spPr>
          <a:xfrm>
            <a:off x="-99212" y="2903171"/>
            <a:ext cx="9511332" cy="2637018"/>
          </a:xfrm>
          <a:prstGeom prst="rect">
            <a:avLst/>
          </a:prstGeom>
        </p:spPr>
      </p:pic>
    </p:spTree>
    <p:extLst>
      <p:ext uri="{BB962C8B-B14F-4D97-AF65-F5344CB8AC3E}">
        <p14:creationId xmlns:p14="http://schemas.microsoft.com/office/powerpoint/2010/main" val="502739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الطريقة البيانية</a:t>
            </a:r>
            <a:endParaRPr lang="ar-SA" dirty="0"/>
          </a:p>
        </p:txBody>
      </p:sp>
      <p:sp>
        <p:nvSpPr>
          <p:cNvPr id="3" name="عنصر نائب للمحتوى 2"/>
          <p:cNvSpPr>
            <a:spLocks noGrp="1"/>
          </p:cNvSpPr>
          <p:nvPr>
            <p:ph idx="1"/>
          </p:nvPr>
        </p:nvSpPr>
        <p:spPr/>
        <p:txBody>
          <a:bodyPr>
            <a:normAutofit/>
          </a:bodyPr>
          <a:lstStyle/>
          <a:p>
            <a:r>
              <a:rPr lang="ar-SA" sz="2800" dirty="0">
                <a:latin typeface="Times New Roman" panose="02020603050405020304" pitchFamily="18" charset="0"/>
                <a:cs typeface="Times New Roman" panose="02020603050405020304" pitchFamily="18" charset="0"/>
              </a:rPr>
              <a:t>تعتمد الطريقة البيانية لصياغة الخوارزميات على توضيح خطوات تنفيذ الخوارزمية باستخدام أشكال هندسية خاصة و أسهم تصل بينها إضافة إلى عبارات باللغة الطبيعية و </a:t>
            </a:r>
            <a:r>
              <a:rPr lang="ar-SA" sz="2800" dirty="0" smtClean="0">
                <a:latin typeface="Times New Roman" panose="02020603050405020304" pitchFamily="18" charset="0"/>
                <a:cs typeface="Times New Roman" panose="02020603050405020304" pitchFamily="18" charset="0"/>
              </a:rPr>
              <a:t>تعابير </a:t>
            </a:r>
            <a:r>
              <a:rPr lang="ar-SA" sz="2800" dirty="0">
                <a:latin typeface="Times New Roman" panose="02020603050405020304" pitchFamily="18" charset="0"/>
                <a:cs typeface="Times New Roman" panose="02020603050405020304" pitchFamily="18" charset="0"/>
              </a:rPr>
              <a:t>رياضية أو منطقية. وبذلك نحصل على ما يسمى بالمخطط </a:t>
            </a:r>
            <a:r>
              <a:rPr lang="ar-SA" sz="2800" dirty="0" err="1" smtClean="0">
                <a:latin typeface="Times New Roman" panose="02020603050405020304" pitchFamily="18" charset="0"/>
                <a:cs typeface="Times New Roman" panose="02020603050405020304" pitchFamily="18" charset="0"/>
              </a:rPr>
              <a:t>التدفقي</a:t>
            </a:r>
            <a:r>
              <a:rPr lang="ar-SA"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Flowchart Diagram </a:t>
            </a:r>
            <a:r>
              <a:rPr lang="ar-SA" sz="2800" dirty="0">
                <a:latin typeface="Times New Roman" panose="02020603050405020304" pitchFamily="18" charset="0"/>
                <a:cs typeface="Times New Roman" panose="02020603050405020304" pitchFamily="18" charset="0"/>
              </a:rPr>
              <a:t>ونلاحظ هنا أن الأسهم تفصل العمليات اللازمة لإنجاز العمل و تبين تسلسلها يستخدم المخطط </a:t>
            </a:r>
            <a:r>
              <a:rPr lang="ar-SA" sz="2800" dirty="0" err="1">
                <a:latin typeface="Times New Roman" panose="02020603050405020304" pitchFamily="18" charset="0"/>
                <a:cs typeface="Times New Roman" panose="02020603050405020304" pitchFamily="18" charset="0"/>
              </a:rPr>
              <a:t>التدفقي</a:t>
            </a:r>
            <a:r>
              <a:rPr lang="ar-SA" sz="2800" dirty="0">
                <a:latin typeface="Times New Roman" panose="02020603050405020304" pitchFamily="18" charset="0"/>
                <a:cs typeface="Times New Roman" panose="02020603050405020304" pitchFamily="18" charset="0"/>
              </a:rPr>
              <a:t> أشكالاً هندسية متفق عليها خصص كل منها لنوع من العمليات . </a:t>
            </a:r>
            <a:endParaRPr lang="ar-SA" sz="28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566916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graphicFrame>
        <p:nvGraphicFramePr>
          <p:cNvPr id="4" name="عنصر نائب للمحتوى 3"/>
          <p:cNvGraphicFramePr>
            <a:graphicFrameLocks noGrp="1"/>
          </p:cNvGraphicFramePr>
          <p:nvPr>
            <p:ph idx="1"/>
            <p:extLst>
              <p:ext uri="{D42A27DB-BD31-4B8C-83A1-F6EECF244321}">
                <p14:modId xmlns:p14="http://schemas.microsoft.com/office/powerpoint/2010/main" val="2322679609"/>
              </p:ext>
            </p:extLst>
          </p:nvPr>
        </p:nvGraphicFramePr>
        <p:xfrm>
          <a:off x="2138082" y="1936374"/>
          <a:ext cx="7772399" cy="4087908"/>
        </p:xfrm>
        <a:graphic>
          <a:graphicData uri="http://schemas.openxmlformats.org/drawingml/2006/table">
            <a:tbl>
              <a:tblPr rtl="1" firstRow="1" firstCol="1" bandRow="1">
                <a:tableStyleId>{16D9F66E-5EB9-4882-86FB-DCBF35E3C3E4}</a:tableStyleId>
              </a:tblPr>
              <a:tblGrid>
                <a:gridCol w="2115578"/>
                <a:gridCol w="5656821"/>
              </a:tblGrid>
              <a:tr h="681318">
                <a:tc>
                  <a:txBody>
                    <a:bodyPr/>
                    <a:lstStyle/>
                    <a:p>
                      <a:pPr algn="ctr" rtl="1">
                        <a:lnSpc>
                          <a:spcPct val="115000"/>
                        </a:lnSpc>
                        <a:spcAft>
                          <a:spcPts val="0"/>
                        </a:spcAft>
                      </a:pPr>
                      <a:r>
                        <a:rPr lang="ar-SY" sz="1800" dirty="0">
                          <a:effectLst/>
                        </a:rPr>
                        <a:t>الشكل</a:t>
                      </a:r>
                      <a:endParaRPr lang="en-US" sz="1800" dirty="0">
                        <a:solidFill>
                          <a:sysClr val="windowText" lastClr="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71755" marB="71755"/>
                </a:tc>
                <a:tc>
                  <a:txBody>
                    <a:bodyPr/>
                    <a:lstStyle/>
                    <a:p>
                      <a:pPr algn="ctr" rtl="1">
                        <a:lnSpc>
                          <a:spcPct val="115000"/>
                        </a:lnSpc>
                        <a:spcAft>
                          <a:spcPts val="0"/>
                        </a:spcAft>
                      </a:pPr>
                      <a:r>
                        <a:rPr lang="ar-SY" sz="1800" dirty="0">
                          <a:effectLst/>
                        </a:rPr>
                        <a:t>الوظيفة</a:t>
                      </a:r>
                      <a:endParaRPr lang="en-US" sz="1800" dirty="0">
                        <a:solidFill>
                          <a:sysClr val="windowText" lastClr="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71755" marB="71755"/>
                </a:tc>
              </a:tr>
              <a:tr h="681318">
                <a:tc>
                  <a:txBody>
                    <a:bodyPr/>
                    <a:lstStyle/>
                    <a:p>
                      <a:pPr algn="ctr" rtl="1">
                        <a:lnSpc>
                          <a:spcPct val="115000"/>
                        </a:lnSpc>
                        <a:spcAft>
                          <a:spcPts val="0"/>
                        </a:spcAft>
                      </a:pPr>
                      <a:r>
                        <a:rPr lang="ar-SY" sz="1800" dirty="0">
                          <a:effectLst/>
                        </a:rPr>
                        <a:t>الدائرة أو الشكل البيضوي</a:t>
                      </a:r>
                      <a:endParaRPr lang="en-US" sz="1800" dirty="0">
                        <a:solidFill>
                          <a:sysClr val="windowText" lastClr="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71755" marB="71755"/>
                </a:tc>
                <a:tc>
                  <a:txBody>
                    <a:bodyPr/>
                    <a:lstStyle/>
                    <a:p>
                      <a:pPr algn="ctr" rtl="1">
                        <a:lnSpc>
                          <a:spcPct val="115000"/>
                        </a:lnSpc>
                        <a:spcAft>
                          <a:spcPts val="0"/>
                        </a:spcAft>
                      </a:pPr>
                      <a:r>
                        <a:rPr lang="ar-SY" sz="1800" dirty="0">
                          <a:effectLst/>
                        </a:rPr>
                        <a:t>لتحديد بداية الخوارزمية ونهايتها</a:t>
                      </a:r>
                      <a:endParaRPr lang="en-US" sz="1800" dirty="0">
                        <a:solidFill>
                          <a:sysClr val="windowText" lastClr="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71755" marB="71755"/>
                </a:tc>
              </a:tr>
              <a:tr h="681318">
                <a:tc>
                  <a:txBody>
                    <a:bodyPr/>
                    <a:lstStyle/>
                    <a:p>
                      <a:pPr algn="ctr" rtl="1">
                        <a:lnSpc>
                          <a:spcPct val="115000"/>
                        </a:lnSpc>
                        <a:spcAft>
                          <a:spcPts val="0"/>
                        </a:spcAft>
                      </a:pPr>
                      <a:r>
                        <a:rPr lang="ar-SY" sz="1800" dirty="0">
                          <a:effectLst/>
                        </a:rPr>
                        <a:t>المستطيل</a:t>
                      </a:r>
                      <a:endParaRPr lang="en-US" sz="1800" dirty="0">
                        <a:solidFill>
                          <a:sysClr val="windowText" lastClr="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71755" marB="71755"/>
                </a:tc>
                <a:tc>
                  <a:txBody>
                    <a:bodyPr/>
                    <a:lstStyle/>
                    <a:p>
                      <a:pPr algn="ctr" rtl="1">
                        <a:lnSpc>
                          <a:spcPct val="115000"/>
                        </a:lnSpc>
                        <a:spcAft>
                          <a:spcPts val="0"/>
                        </a:spcAft>
                      </a:pPr>
                      <a:r>
                        <a:rPr lang="ar-SY" sz="1800" dirty="0">
                          <a:effectLst/>
                        </a:rPr>
                        <a:t>للعمليات التنفيذية العادية أو الحسابية أو المنطقية</a:t>
                      </a:r>
                      <a:endParaRPr lang="en-US" sz="1800" dirty="0">
                        <a:solidFill>
                          <a:sysClr val="windowText" lastClr="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71755" marB="71755"/>
                </a:tc>
              </a:tr>
              <a:tr h="681318">
                <a:tc>
                  <a:txBody>
                    <a:bodyPr/>
                    <a:lstStyle/>
                    <a:p>
                      <a:pPr algn="ctr" rtl="1">
                        <a:lnSpc>
                          <a:spcPct val="115000"/>
                        </a:lnSpc>
                        <a:spcAft>
                          <a:spcPts val="0"/>
                        </a:spcAft>
                      </a:pPr>
                      <a:r>
                        <a:rPr lang="ar-SY" sz="1800">
                          <a:effectLst/>
                        </a:rPr>
                        <a:t>المعين</a:t>
                      </a:r>
                      <a:endParaRPr lang="en-US" sz="1800">
                        <a:solidFill>
                          <a:sysClr val="windowText" lastClr="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71755" marB="71755"/>
                </a:tc>
                <a:tc>
                  <a:txBody>
                    <a:bodyPr/>
                    <a:lstStyle/>
                    <a:p>
                      <a:pPr algn="ctr" rtl="1">
                        <a:lnSpc>
                          <a:spcPct val="115000"/>
                        </a:lnSpc>
                        <a:spcAft>
                          <a:spcPts val="0"/>
                        </a:spcAft>
                      </a:pPr>
                      <a:r>
                        <a:rPr lang="ar-SY" sz="1800" dirty="0">
                          <a:effectLst/>
                        </a:rPr>
                        <a:t>العمليات التي ترتبط باختبار تحقق شرط وتتطلب قرارا منطقيا</a:t>
                      </a:r>
                      <a:endParaRPr lang="en-US" sz="1800" dirty="0">
                        <a:solidFill>
                          <a:sysClr val="windowText" lastClr="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71755" marB="71755"/>
                </a:tc>
              </a:tr>
              <a:tr h="681318">
                <a:tc>
                  <a:txBody>
                    <a:bodyPr/>
                    <a:lstStyle/>
                    <a:p>
                      <a:pPr algn="ctr" rtl="1">
                        <a:lnSpc>
                          <a:spcPct val="115000"/>
                        </a:lnSpc>
                        <a:spcAft>
                          <a:spcPts val="0"/>
                        </a:spcAft>
                      </a:pPr>
                      <a:r>
                        <a:rPr lang="ar-SY" sz="1800">
                          <a:effectLst/>
                        </a:rPr>
                        <a:t>متوازي الأضلاع</a:t>
                      </a:r>
                      <a:endParaRPr lang="en-US" sz="1800">
                        <a:solidFill>
                          <a:sysClr val="windowText" lastClr="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71755" marB="71755"/>
                </a:tc>
                <a:tc>
                  <a:txBody>
                    <a:bodyPr/>
                    <a:lstStyle/>
                    <a:p>
                      <a:pPr algn="ctr" rtl="1">
                        <a:lnSpc>
                          <a:spcPct val="115000"/>
                        </a:lnSpc>
                        <a:spcAft>
                          <a:spcPts val="0"/>
                        </a:spcAft>
                      </a:pPr>
                      <a:r>
                        <a:rPr lang="ar-SY" sz="1800" dirty="0">
                          <a:effectLst/>
                        </a:rPr>
                        <a:t>عمليات الإدخال والإخراج</a:t>
                      </a:r>
                      <a:endParaRPr lang="en-US" sz="1800" dirty="0">
                        <a:solidFill>
                          <a:sysClr val="windowText" lastClr="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71755" marB="71755"/>
                </a:tc>
              </a:tr>
              <a:tr h="681318">
                <a:tc>
                  <a:txBody>
                    <a:bodyPr/>
                    <a:lstStyle/>
                    <a:p>
                      <a:pPr algn="ctr" rtl="1">
                        <a:lnSpc>
                          <a:spcPct val="115000"/>
                        </a:lnSpc>
                        <a:spcAft>
                          <a:spcPts val="0"/>
                        </a:spcAft>
                      </a:pPr>
                      <a:r>
                        <a:rPr lang="ar-SY" sz="1800">
                          <a:effectLst/>
                        </a:rPr>
                        <a:t>السهم</a:t>
                      </a:r>
                      <a:endParaRPr lang="en-US" sz="1800">
                        <a:solidFill>
                          <a:sysClr val="windowText" lastClr="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71755" marB="71755"/>
                </a:tc>
                <a:tc>
                  <a:txBody>
                    <a:bodyPr/>
                    <a:lstStyle/>
                    <a:p>
                      <a:pPr algn="ctr" rtl="1">
                        <a:lnSpc>
                          <a:spcPct val="115000"/>
                        </a:lnSpc>
                        <a:spcAft>
                          <a:spcPts val="0"/>
                        </a:spcAft>
                      </a:pPr>
                      <a:r>
                        <a:rPr lang="ar-SY" sz="1800" dirty="0">
                          <a:effectLst/>
                        </a:rPr>
                        <a:t>اتجاه التنفيذ</a:t>
                      </a:r>
                      <a:endParaRPr lang="en-US" sz="1800" dirty="0">
                        <a:solidFill>
                          <a:sysClr val="windowText" lastClr="000000"/>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71755" marB="71755"/>
                </a:tc>
              </a:tr>
            </a:tbl>
          </a:graphicData>
        </a:graphic>
      </p:graphicFrame>
    </p:spTree>
    <p:extLst>
      <p:ext uri="{BB962C8B-B14F-4D97-AF65-F5344CB8AC3E}">
        <p14:creationId xmlns:p14="http://schemas.microsoft.com/office/powerpoint/2010/main" val="1380412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SA"/>
          </a:p>
        </p:txBody>
      </p:sp>
      <p:sp>
        <p:nvSpPr>
          <p:cNvPr id="3" name="عنصر نائب للمحتوى 2"/>
          <p:cNvSpPr>
            <a:spLocks noGrp="1"/>
          </p:cNvSpPr>
          <p:nvPr>
            <p:ph idx="1"/>
          </p:nvPr>
        </p:nvSpPr>
        <p:spPr/>
        <p:txBody>
          <a:bodyPr/>
          <a:lstStyle/>
          <a:p>
            <a:r>
              <a:rPr lang="ar-SA" dirty="0" smtClean="0"/>
              <a:t>تمرين : ارسم المخطط </a:t>
            </a:r>
            <a:r>
              <a:rPr lang="ar-SA" dirty="0" err="1" smtClean="0"/>
              <a:t>التدفقي</a:t>
            </a:r>
            <a:r>
              <a:rPr lang="ar-SA" dirty="0" smtClean="0"/>
              <a:t> لطباعة العدد الأكبر بين عددين:</a:t>
            </a:r>
          </a:p>
          <a:p>
            <a:endParaRPr lang="ar-SA" dirty="0"/>
          </a:p>
        </p:txBody>
      </p:sp>
      <p:sp>
        <p:nvSpPr>
          <p:cNvPr id="4" name="شكل بيضاوي 3"/>
          <p:cNvSpPr/>
          <p:nvPr/>
        </p:nvSpPr>
        <p:spPr>
          <a:xfrm>
            <a:off x="2460811" y="1472454"/>
            <a:ext cx="618565" cy="430306"/>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a:solidFill>
                <a:schemeClr val="dk1"/>
              </a:solidFill>
            </a:endParaRPr>
          </a:p>
        </p:txBody>
      </p:sp>
      <p:sp>
        <p:nvSpPr>
          <p:cNvPr id="5" name="شكل بيضاوي 4"/>
          <p:cNvSpPr/>
          <p:nvPr/>
        </p:nvSpPr>
        <p:spPr>
          <a:xfrm>
            <a:off x="2350992" y="6259607"/>
            <a:ext cx="618565" cy="430306"/>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a:solidFill>
                <a:schemeClr val="dk1"/>
              </a:solidFill>
            </a:endParaRPr>
          </a:p>
        </p:txBody>
      </p:sp>
      <p:sp>
        <p:nvSpPr>
          <p:cNvPr id="6" name="متوازي أضلاع 5"/>
          <p:cNvSpPr/>
          <p:nvPr/>
        </p:nvSpPr>
        <p:spPr>
          <a:xfrm>
            <a:off x="2017059" y="2420471"/>
            <a:ext cx="1385047" cy="712694"/>
          </a:xfrm>
          <a:prstGeom prst="parallelogram">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a:p>
        </p:txBody>
      </p:sp>
      <p:sp>
        <p:nvSpPr>
          <p:cNvPr id="8" name="معين 7"/>
          <p:cNvSpPr/>
          <p:nvPr/>
        </p:nvSpPr>
        <p:spPr>
          <a:xfrm>
            <a:off x="2233509" y="3381936"/>
            <a:ext cx="925609" cy="1143000"/>
          </a:xfrm>
          <a:prstGeom prst="diamond">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a:solidFill>
                <a:schemeClr val="dk1"/>
              </a:solidFill>
            </a:endParaRPr>
          </a:p>
        </p:txBody>
      </p:sp>
      <p:sp>
        <p:nvSpPr>
          <p:cNvPr id="9" name="متوازي أضلاع 8"/>
          <p:cNvSpPr/>
          <p:nvPr/>
        </p:nvSpPr>
        <p:spPr>
          <a:xfrm>
            <a:off x="783711" y="4847665"/>
            <a:ext cx="1102659" cy="685800"/>
          </a:xfrm>
          <a:prstGeom prst="parallelogram">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a:solidFill>
                <a:schemeClr val="dk1"/>
              </a:solidFill>
            </a:endParaRPr>
          </a:p>
        </p:txBody>
      </p:sp>
      <p:sp>
        <p:nvSpPr>
          <p:cNvPr id="10" name="متوازي أضلاع 9"/>
          <p:cNvSpPr/>
          <p:nvPr/>
        </p:nvSpPr>
        <p:spPr>
          <a:xfrm>
            <a:off x="3402106" y="4713195"/>
            <a:ext cx="1102659" cy="685800"/>
          </a:xfrm>
          <a:prstGeom prst="parallelogram">
            <a:avLst/>
          </a:prstGeom>
        </p:spPr>
        <p:style>
          <a:lnRef idx="2">
            <a:schemeClr val="accent6"/>
          </a:lnRef>
          <a:fillRef idx="1">
            <a:schemeClr val="lt1"/>
          </a:fillRef>
          <a:effectRef idx="0">
            <a:schemeClr val="accent6"/>
          </a:effectRef>
          <a:fontRef idx="minor">
            <a:schemeClr val="dk1"/>
          </a:fontRef>
        </p:style>
        <p:txBody>
          <a:bodyPr rtlCol="1" anchor="ctr"/>
          <a:lstStyle/>
          <a:p>
            <a:pPr algn="ctr"/>
            <a:endParaRPr lang="ar-SA">
              <a:solidFill>
                <a:schemeClr val="dk1"/>
              </a:solidFill>
            </a:endParaRPr>
          </a:p>
        </p:txBody>
      </p:sp>
      <p:cxnSp>
        <p:nvCxnSpPr>
          <p:cNvPr id="12" name="رابط كسهم مستقيم 11"/>
          <p:cNvCxnSpPr>
            <a:stCxn id="4" idx="4"/>
            <a:endCxn id="6" idx="1"/>
          </p:cNvCxnSpPr>
          <p:nvPr/>
        </p:nvCxnSpPr>
        <p:spPr>
          <a:xfrm>
            <a:off x="2770094" y="1902760"/>
            <a:ext cx="28575" cy="517711"/>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رابط كسهم مستقيم 12"/>
          <p:cNvCxnSpPr>
            <a:endCxn id="8" idx="0"/>
          </p:cNvCxnSpPr>
          <p:nvPr/>
        </p:nvCxnSpPr>
        <p:spPr>
          <a:xfrm>
            <a:off x="2695294" y="3025779"/>
            <a:ext cx="1020" cy="356157"/>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رابط كسهم مستقيم 14"/>
          <p:cNvCxnSpPr>
            <a:stCxn id="8" idx="1"/>
            <a:endCxn id="9" idx="0"/>
          </p:cNvCxnSpPr>
          <p:nvPr/>
        </p:nvCxnSpPr>
        <p:spPr>
          <a:xfrm flipH="1">
            <a:off x="1335041" y="3953436"/>
            <a:ext cx="898468" cy="894229"/>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رابط كسهم مستقيم 16"/>
          <p:cNvCxnSpPr>
            <a:stCxn id="8" idx="3"/>
            <a:endCxn id="10" idx="0"/>
          </p:cNvCxnSpPr>
          <p:nvPr/>
        </p:nvCxnSpPr>
        <p:spPr>
          <a:xfrm>
            <a:off x="3159118" y="3953436"/>
            <a:ext cx="794318" cy="759759"/>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رابط كسهم مستقيم 20"/>
          <p:cNvCxnSpPr>
            <a:endCxn id="5" idx="1"/>
          </p:cNvCxnSpPr>
          <p:nvPr/>
        </p:nvCxnSpPr>
        <p:spPr>
          <a:xfrm>
            <a:off x="1202811" y="5518291"/>
            <a:ext cx="1238768" cy="804333"/>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رابط كسهم مستقيم 22"/>
          <p:cNvCxnSpPr>
            <a:endCxn id="5" idx="7"/>
          </p:cNvCxnSpPr>
          <p:nvPr/>
        </p:nvCxnSpPr>
        <p:spPr>
          <a:xfrm flipH="1">
            <a:off x="2878970" y="5398995"/>
            <a:ext cx="1001347" cy="923629"/>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6" name="مربع نص 25"/>
          <p:cNvSpPr txBox="1"/>
          <p:nvPr/>
        </p:nvSpPr>
        <p:spPr>
          <a:xfrm>
            <a:off x="2350993" y="1472455"/>
            <a:ext cx="640978" cy="369332"/>
          </a:xfrm>
          <a:prstGeom prst="rect">
            <a:avLst/>
          </a:prstGeom>
          <a:noFill/>
        </p:spPr>
        <p:txBody>
          <a:bodyPr wrap="square" rtlCol="1">
            <a:spAutoFit/>
          </a:bodyPr>
          <a:lstStyle/>
          <a:p>
            <a:r>
              <a:rPr lang="ar-SA" dirty="0" smtClean="0"/>
              <a:t>بداية</a:t>
            </a:r>
            <a:endParaRPr lang="ar-SA" dirty="0"/>
          </a:p>
        </p:txBody>
      </p:sp>
      <p:sp>
        <p:nvSpPr>
          <p:cNvPr id="27" name="مربع نص 26"/>
          <p:cNvSpPr txBox="1"/>
          <p:nvPr/>
        </p:nvSpPr>
        <p:spPr>
          <a:xfrm>
            <a:off x="2233510" y="6299945"/>
            <a:ext cx="640978" cy="369332"/>
          </a:xfrm>
          <a:prstGeom prst="rect">
            <a:avLst/>
          </a:prstGeom>
          <a:noFill/>
        </p:spPr>
        <p:txBody>
          <a:bodyPr wrap="square" rtlCol="1">
            <a:spAutoFit/>
          </a:bodyPr>
          <a:lstStyle/>
          <a:p>
            <a:r>
              <a:rPr lang="ar-SA" dirty="0" smtClean="0"/>
              <a:t>نهاية</a:t>
            </a:r>
            <a:endParaRPr lang="ar-SA" dirty="0"/>
          </a:p>
        </p:txBody>
      </p:sp>
      <p:sp>
        <p:nvSpPr>
          <p:cNvPr id="29" name="مربع نص 28"/>
          <p:cNvSpPr txBox="1"/>
          <p:nvPr/>
        </p:nvSpPr>
        <p:spPr>
          <a:xfrm>
            <a:off x="2233510" y="2540764"/>
            <a:ext cx="925609" cy="369332"/>
          </a:xfrm>
          <a:prstGeom prst="rect">
            <a:avLst/>
          </a:prstGeom>
          <a:noFill/>
        </p:spPr>
        <p:txBody>
          <a:bodyPr wrap="square" rtlCol="1">
            <a:spAutoFit/>
          </a:bodyPr>
          <a:lstStyle/>
          <a:p>
            <a:r>
              <a:rPr lang="ar-SA" dirty="0" smtClean="0"/>
              <a:t>اقرأ </a:t>
            </a:r>
            <a:r>
              <a:rPr lang="en-US" dirty="0" err="1" smtClean="0"/>
              <a:t>a,b</a:t>
            </a:r>
            <a:endParaRPr lang="ar-SA" dirty="0"/>
          </a:p>
        </p:txBody>
      </p:sp>
      <p:sp>
        <p:nvSpPr>
          <p:cNvPr id="30" name="مربع نص 29"/>
          <p:cNvSpPr txBox="1"/>
          <p:nvPr/>
        </p:nvSpPr>
        <p:spPr>
          <a:xfrm>
            <a:off x="2327529" y="3560322"/>
            <a:ext cx="736047" cy="642971"/>
          </a:xfrm>
          <a:prstGeom prst="rect">
            <a:avLst/>
          </a:prstGeom>
          <a:noFill/>
        </p:spPr>
        <p:txBody>
          <a:bodyPr wrap="square" rtlCol="1">
            <a:spAutoFit/>
          </a:bodyPr>
          <a:lstStyle/>
          <a:p>
            <a:pPr algn="ctr"/>
            <a:r>
              <a:rPr lang="ar-SA" dirty="0" smtClean="0"/>
              <a:t>اذا </a:t>
            </a:r>
            <a:r>
              <a:rPr lang="en-US" dirty="0" smtClean="0"/>
              <a:t>a&gt;b</a:t>
            </a:r>
            <a:endParaRPr lang="ar-SA" dirty="0"/>
          </a:p>
        </p:txBody>
      </p:sp>
      <p:sp>
        <p:nvSpPr>
          <p:cNvPr id="39" name="مربع نص 38"/>
          <p:cNvSpPr txBox="1"/>
          <p:nvPr/>
        </p:nvSpPr>
        <p:spPr>
          <a:xfrm>
            <a:off x="1188423" y="3768770"/>
            <a:ext cx="640978" cy="369332"/>
          </a:xfrm>
          <a:prstGeom prst="rect">
            <a:avLst/>
          </a:prstGeom>
          <a:noFill/>
        </p:spPr>
        <p:txBody>
          <a:bodyPr wrap="square" rtlCol="1">
            <a:spAutoFit/>
          </a:bodyPr>
          <a:lstStyle/>
          <a:p>
            <a:r>
              <a:rPr lang="ar-SA" dirty="0" smtClean="0"/>
              <a:t>نعم</a:t>
            </a:r>
            <a:endParaRPr lang="ar-SA" dirty="0"/>
          </a:p>
        </p:txBody>
      </p:sp>
      <p:sp>
        <p:nvSpPr>
          <p:cNvPr id="40" name="مربع نص 39"/>
          <p:cNvSpPr txBox="1"/>
          <p:nvPr/>
        </p:nvSpPr>
        <p:spPr>
          <a:xfrm>
            <a:off x="3321422" y="3881810"/>
            <a:ext cx="640978" cy="369332"/>
          </a:xfrm>
          <a:prstGeom prst="rect">
            <a:avLst/>
          </a:prstGeom>
          <a:noFill/>
        </p:spPr>
        <p:txBody>
          <a:bodyPr wrap="square" rtlCol="1">
            <a:spAutoFit/>
          </a:bodyPr>
          <a:lstStyle/>
          <a:p>
            <a:r>
              <a:rPr lang="ar-SA" dirty="0" smtClean="0"/>
              <a:t>لا</a:t>
            </a:r>
            <a:endParaRPr lang="ar-SA" dirty="0"/>
          </a:p>
        </p:txBody>
      </p:sp>
      <p:sp>
        <p:nvSpPr>
          <p:cNvPr id="41" name="مربع نص 40"/>
          <p:cNvSpPr txBox="1"/>
          <p:nvPr/>
        </p:nvSpPr>
        <p:spPr>
          <a:xfrm>
            <a:off x="757756" y="4946791"/>
            <a:ext cx="890109" cy="369332"/>
          </a:xfrm>
          <a:prstGeom prst="rect">
            <a:avLst/>
          </a:prstGeom>
          <a:noFill/>
        </p:spPr>
        <p:txBody>
          <a:bodyPr wrap="square" rtlCol="1">
            <a:spAutoFit/>
          </a:bodyPr>
          <a:lstStyle/>
          <a:p>
            <a:r>
              <a:rPr lang="ar-SA" dirty="0" smtClean="0"/>
              <a:t>اكتب </a:t>
            </a:r>
            <a:r>
              <a:rPr lang="en-US" dirty="0" smtClean="0"/>
              <a:t>a</a:t>
            </a:r>
            <a:endParaRPr lang="ar-SA" dirty="0"/>
          </a:p>
        </p:txBody>
      </p:sp>
      <p:sp>
        <p:nvSpPr>
          <p:cNvPr id="42" name="مربع نص 41"/>
          <p:cNvSpPr txBox="1"/>
          <p:nvPr/>
        </p:nvSpPr>
        <p:spPr>
          <a:xfrm>
            <a:off x="3484323" y="4839544"/>
            <a:ext cx="938224" cy="369332"/>
          </a:xfrm>
          <a:prstGeom prst="rect">
            <a:avLst/>
          </a:prstGeom>
          <a:noFill/>
        </p:spPr>
        <p:txBody>
          <a:bodyPr wrap="square" rtlCol="1">
            <a:spAutoFit/>
          </a:bodyPr>
          <a:lstStyle/>
          <a:p>
            <a:r>
              <a:rPr lang="ar-SA" dirty="0" smtClean="0"/>
              <a:t>اكتب </a:t>
            </a:r>
            <a:r>
              <a:rPr lang="en-US" dirty="0" smtClean="0"/>
              <a:t>b</a:t>
            </a:r>
            <a:endParaRPr lang="ar-SA" dirty="0"/>
          </a:p>
        </p:txBody>
      </p:sp>
    </p:spTree>
    <p:extLst>
      <p:ext uri="{BB962C8B-B14F-4D97-AF65-F5344CB8AC3E}">
        <p14:creationId xmlns:p14="http://schemas.microsoft.com/office/powerpoint/2010/main" val="2391588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وظائف</a:t>
            </a:r>
            <a:endParaRPr lang="ar-SA" dirty="0"/>
          </a:p>
        </p:txBody>
      </p:sp>
      <p:sp>
        <p:nvSpPr>
          <p:cNvPr id="3" name="عنصر نائب للمحتوى 2"/>
          <p:cNvSpPr>
            <a:spLocks noGrp="1"/>
          </p:cNvSpPr>
          <p:nvPr>
            <p:ph idx="1"/>
          </p:nvPr>
        </p:nvSpPr>
        <p:spPr/>
        <p:txBody>
          <a:bodyPr/>
          <a:lstStyle/>
          <a:p>
            <a:pPr marL="0" indent="0">
              <a:buNone/>
            </a:pPr>
            <a:r>
              <a:rPr lang="ar-SA" dirty="0" smtClean="0"/>
              <a:t>حل الخوارزميات التالية بالطريقتين السابقتين:</a:t>
            </a:r>
          </a:p>
          <a:p>
            <a:pPr marL="457200" indent="-457200">
              <a:buFont typeface="+mj-lt"/>
              <a:buAutoNum type="arabicPeriod"/>
            </a:pPr>
            <a:r>
              <a:rPr lang="ar-SA" dirty="0" smtClean="0"/>
              <a:t>اكتب خوارزمية تحسب المتوسط الحسابي ل </a:t>
            </a:r>
            <a:r>
              <a:rPr lang="en-US" dirty="0" smtClean="0"/>
              <a:t>N </a:t>
            </a:r>
            <a:r>
              <a:rPr lang="ar-SA" dirty="0" smtClean="0"/>
              <a:t> عدد يدخله المستخدم.</a:t>
            </a:r>
            <a:endParaRPr lang="ar-SA" dirty="0"/>
          </a:p>
          <a:p>
            <a:pPr marL="457200" indent="-457200">
              <a:buFont typeface="+mj-lt"/>
              <a:buAutoNum type="arabicPeriod"/>
            </a:pPr>
            <a:r>
              <a:rPr lang="ar-SA" dirty="0" smtClean="0"/>
              <a:t>اكتب خوارزمية تحسب عاملي عدد معين يدخله المستخدم.</a:t>
            </a:r>
          </a:p>
          <a:p>
            <a:pPr marL="457200" indent="-457200">
              <a:buFont typeface="+mj-lt"/>
              <a:buAutoNum type="arabicPeriod"/>
            </a:pPr>
            <a:r>
              <a:rPr lang="ar-SA" dirty="0" smtClean="0"/>
              <a:t>اكتب خوارزمية تحسب عدد الأعداد الموجبة والسالبة في </a:t>
            </a:r>
            <a:r>
              <a:rPr lang="en-US" dirty="0" smtClean="0"/>
              <a:t>n</a:t>
            </a:r>
            <a:r>
              <a:rPr lang="ar-SA" dirty="0" smtClean="0"/>
              <a:t> عدد مدخل من المستخدم.</a:t>
            </a:r>
            <a:endParaRPr lang="ar-SA" dirty="0"/>
          </a:p>
        </p:txBody>
      </p:sp>
    </p:spTree>
    <p:extLst>
      <p:ext uri="{BB962C8B-B14F-4D97-AF65-F5344CB8AC3E}">
        <p14:creationId xmlns:p14="http://schemas.microsoft.com/office/powerpoint/2010/main" val="344253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مفاهيم هامة</a:t>
            </a:r>
            <a:endParaRPr lang="ar-SA" dirty="0"/>
          </a:p>
        </p:txBody>
      </p:sp>
      <p:sp>
        <p:nvSpPr>
          <p:cNvPr id="3" name="عنصر نائب للمحتوى 2"/>
          <p:cNvSpPr>
            <a:spLocks noGrp="1"/>
          </p:cNvSpPr>
          <p:nvPr>
            <p:ph idx="1"/>
          </p:nvPr>
        </p:nvSpPr>
        <p:spPr/>
        <p:txBody>
          <a:bodyPr>
            <a:normAutofit fontScale="70000" lnSpcReduction="20000"/>
          </a:bodyPr>
          <a:lstStyle/>
          <a:p>
            <a:r>
              <a:rPr lang="ar-SY" sz="2400" b="1" u="sng" dirty="0"/>
              <a:t>الخوارزمية:</a:t>
            </a:r>
            <a:endParaRPr lang="en-US" sz="2400" dirty="0"/>
          </a:p>
          <a:p>
            <a:r>
              <a:rPr lang="ar-SA" sz="2500" dirty="0"/>
              <a:t>هي مجموعة من الخطوات الرياضية والمنطقية والمتسلسلة اللازمة لحل مشكلة ما بعدد منته من الخطوات فهي بذلك روح علم الحاسب. و سميت الخوارزمية بهذا الاسم نسبة إلى العالم </a:t>
            </a:r>
            <a:r>
              <a:rPr lang="ar-SA" sz="2500" dirty="0" smtClean="0"/>
              <a:t>ابو </a:t>
            </a:r>
            <a:r>
              <a:rPr lang="ar-SA" sz="2500" dirty="0"/>
              <a:t>جعفر محمد بن موسى الخوارزمي. </a:t>
            </a:r>
          </a:p>
          <a:p>
            <a:r>
              <a:rPr lang="ar-SY" sz="2400" b="1" u="sng" dirty="0" smtClean="0"/>
              <a:t>البرنامج</a:t>
            </a:r>
            <a:r>
              <a:rPr lang="ar-SY" sz="2400" b="1" u="sng" dirty="0"/>
              <a:t>:</a:t>
            </a:r>
            <a:endParaRPr lang="en-US" sz="2400" dirty="0"/>
          </a:p>
          <a:p>
            <a:r>
              <a:rPr lang="ar-SY" sz="2400" dirty="0"/>
              <a:t>هي توصيف لخوارزمية حل مسألة معينة بإحدى لغات البرمجة التي يقبلها الحاسوب.</a:t>
            </a:r>
            <a:endParaRPr lang="en-US" sz="2400" dirty="0"/>
          </a:p>
          <a:p>
            <a:r>
              <a:rPr lang="ar-SY" sz="2400" b="1" u="sng" dirty="0"/>
              <a:t>لغة البرمجة</a:t>
            </a:r>
            <a:r>
              <a:rPr lang="ar-SY" sz="2400" dirty="0"/>
              <a:t>:</a:t>
            </a:r>
            <a:endParaRPr lang="en-US" sz="2400" dirty="0"/>
          </a:p>
          <a:p>
            <a:r>
              <a:rPr lang="ar-SY" sz="2400" dirty="0"/>
              <a:t>هي مجموعة من المفردات والقواعد والدلالات المعرفة التي تسمح بكتابة برنامج يمكن تنفيذه على الحاسوب.</a:t>
            </a:r>
            <a:endParaRPr lang="en-US" sz="2400" dirty="0"/>
          </a:p>
          <a:p>
            <a:r>
              <a:rPr lang="ar-SY" sz="2400" b="1" u="sng" dirty="0"/>
              <a:t>المترجم </a:t>
            </a:r>
            <a:r>
              <a:rPr lang="en-US" sz="2400" b="1" u="sng" dirty="0"/>
              <a:t>(Compiler)</a:t>
            </a:r>
            <a:r>
              <a:rPr lang="ar-SY" sz="2400" b="1" u="sng" dirty="0"/>
              <a:t>:</a:t>
            </a:r>
            <a:endParaRPr lang="en-US" sz="2400" dirty="0"/>
          </a:p>
          <a:p>
            <a:r>
              <a:rPr lang="ar-SY" sz="2400" dirty="0"/>
              <a:t>هو برنامج يفهم البرنامج المكتوب بلغة برمجة معينة ويحوله إلى برنامج مكافئ مكتوب بلغة المجمع </a:t>
            </a:r>
            <a:r>
              <a:rPr lang="en-US" sz="2400" dirty="0"/>
              <a:t>(Assembly)</a:t>
            </a:r>
            <a:r>
              <a:rPr lang="ar-SY" sz="2400" dirty="0"/>
              <a:t> الخاصة بالمعالج </a:t>
            </a:r>
            <a:r>
              <a:rPr lang="ar-SY" sz="2400" dirty="0" err="1"/>
              <a:t>الصغري</a:t>
            </a:r>
            <a:r>
              <a:rPr lang="ar-SY" sz="2400" dirty="0"/>
              <a:t> للحاسوب </a:t>
            </a:r>
            <a:r>
              <a:rPr lang="en-US" sz="2400" dirty="0"/>
              <a:t>(Microprocessor)</a:t>
            </a:r>
            <a:r>
              <a:rPr lang="ar-SY" sz="2400" dirty="0"/>
              <a:t>.</a:t>
            </a:r>
            <a:endParaRPr lang="en-US" sz="2400" dirty="0"/>
          </a:p>
          <a:p>
            <a:r>
              <a:rPr lang="ar-SY" sz="2400" dirty="0"/>
              <a:t/>
            </a:r>
            <a:br>
              <a:rPr lang="ar-SY" sz="2400" dirty="0"/>
            </a:br>
            <a:endParaRPr lang="ar-SA" sz="2400" dirty="0"/>
          </a:p>
        </p:txBody>
      </p:sp>
    </p:spTree>
    <p:extLst>
      <p:ext uri="{BB962C8B-B14F-4D97-AF65-F5344CB8AC3E}">
        <p14:creationId xmlns:p14="http://schemas.microsoft.com/office/powerpoint/2010/main" val="126033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أهمية الخوارزمية</a:t>
            </a:r>
            <a:endParaRPr lang="ar-SA" dirty="0"/>
          </a:p>
        </p:txBody>
      </p:sp>
      <p:sp>
        <p:nvSpPr>
          <p:cNvPr id="3" name="عنصر نائب للمحتوى 2"/>
          <p:cNvSpPr>
            <a:spLocks noGrp="1"/>
          </p:cNvSpPr>
          <p:nvPr>
            <p:ph idx="1"/>
          </p:nvPr>
        </p:nvSpPr>
        <p:spPr>
          <a:xfrm>
            <a:off x="1104900" y="1318260"/>
            <a:ext cx="10546080" cy="4853940"/>
          </a:xfrm>
        </p:spPr>
        <p:txBody>
          <a:bodyPr>
            <a:noAutofit/>
          </a:bodyPr>
          <a:lstStyle/>
          <a:p>
            <a:pPr marL="457200" indent="-457200">
              <a:buFont typeface="+mj-lt"/>
              <a:buAutoNum type="arabicPeriod"/>
            </a:pPr>
            <a:r>
              <a:rPr lang="ar-SA" sz="2400" dirty="0"/>
              <a:t>أثناء تصفحك </a:t>
            </a:r>
            <a:r>
              <a:rPr lang="ar-SA" sz="2400" dirty="0" err="1"/>
              <a:t>للانترنت</a:t>
            </a:r>
            <a:r>
              <a:rPr lang="ar-SA" sz="2400" dirty="0"/>
              <a:t> هناك الكثير من البيانات التي يتم نقلها بينك وبين مزود هذه البيانات, وتستخدم الخوارزميات في تحديد الطريق الأقصر التي يجب على هذه البيانات أن تسلكه.</a:t>
            </a:r>
          </a:p>
          <a:p>
            <a:pPr marL="457200" indent="-457200">
              <a:buFont typeface="+mj-lt"/>
              <a:buAutoNum type="arabicPeriod"/>
            </a:pPr>
            <a:r>
              <a:rPr lang="ar-SA" sz="2400" dirty="0"/>
              <a:t>أثناء بحثك في محرك بحث معين، تستخدم الخوارزميات في إعطاءك ناتج البحث الأفضل وبسرعة وكفاءة عالية.</a:t>
            </a:r>
          </a:p>
          <a:p>
            <a:pPr marL="457200" indent="-457200">
              <a:buFont typeface="+mj-lt"/>
              <a:buAutoNum type="arabicPeriod"/>
            </a:pPr>
            <a:r>
              <a:rPr lang="ar-SA" sz="2400" dirty="0"/>
              <a:t>تستخدم الخوارزميات أيضاً في الألعاب (مثل الشطرنج)، حيث تستطيع الخوارزمية تحديد الحركة الأفضل لتستطيع التغلب عليك!</a:t>
            </a:r>
          </a:p>
          <a:p>
            <a:pPr marL="457200" indent="-457200">
              <a:buFont typeface="+mj-lt"/>
              <a:buAutoNum type="arabicPeriod"/>
            </a:pPr>
            <a:r>
              <a:rPr lang="ar-SA" sz="2400" dirty="0"/>
              <a:t>تخيل أنك في رحلة سياحية وتريد أن تزور ستة أماكن، يمكن استخدام الخوارزميات في تحديد الطريق الأقصر لزيارة الأماكن الستة التي تريد زيارتها .</a:t>
            </a:r>
          </a:p>
          <a:p>
            <a:r>
              <a:rPr lang="ar-SA" sz="2400" dirty="0"/>
              <a:t>إذاً، هناك فوائد كبيرة للخوارزميات ومجالات استخدام واسعة لها</a:t>
            </a:r>
          </a:p>
        </p:txBody>
      </p:sp>
    </p:spTree>
    <p:extLst>
      <p:ext uri="{BB962C8B-B14F-4D97-AF65-F5344CB8AC3E}">
        <p14:creationId xmlns:p14="http://schemas.microsoft.com/office/powerpoint/2010/main" val="2220160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t>لكل مشكلة عدة خوارزميات</a:t>
            </a:r>
            <a:endParaRPr lang="ar-SA" b="1" dirty="0"/>
          </a:p>
        </p:txBody>
      </p:sp>
      <p:sp>
        <p:nvSpPr>
          <p:cNvPr id="3" name="عنصر نائب للمحتوى 2"/>
          <p:cNvSpPr>
            <a:spLocks noGrp="1"/>
          </p:cNvSpPr>
          <p:nvPr>
            <p:ph idx="1"/>
          </p:nvPr>
        </p:nvSpPr>
        <p:spPr/>
        <p:txBody>
          <a:bodyPr>
            <a:normAutofit/>
          </a:bodyPr>
          <a:lstStyle/>
          <a:p>
            <a:r>
              <a:rPr lang="ar-SA" sz="2800" dirty="0"/>
              <a:t>عندما تواجهنا مشكلة ما ونريد حلها ، سيكون لدينا العديد من الطرق (الخوارزميات) للحل ، ولكننا طبعاً نحتاج إلى الحل الأمثل الذي يحتاج إلى خوارزمية مثالية ، ولكي تكون الخوارزمية مثالية يجب أن تكون واضحة وبسيطة وذات فعالية عالية. </a:t>
            </a:r>
          </a:p>
          <a:p>
            <a:r>
              <a:rPr lang="ar-SA" sz="2800" dirty="0"/>
              <a:t>لنأخذ مثالاً بسيطاً : </a:t>
            </a:r>
          </a:p>
          <a:p>
            <a:r>
              <a:rPr lang="ar-SA" sz="2800" dirty="0"/>
              <a:t>هناك عدد غير منته من الطرق للوصل بين نقطتين على مستوٍ ، ولكن أقصر هذه الطرق هو الطريق المستقيم بينهما. </a:t>
            </a:r>
          </a:p>
        </p:txBody>
      </p:sp>
    </p:spTree>
    <p:extLst>
      <p:ext uri="{BB962C8B-B14F-4D97-AF65-F5344CB8AC3E}">
        <p14:creationId xmlns:p14="http://schemas.microsoft.com/office/powerpoint/2010/main" val="375860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مواصفات الخوارزمية الجيدة</a:t>
            </a:r>
            <a:endParaRPr lang="ar-SA" dirty="0"/>
          </a:p>
        </p:txBody>
      </p:sp>
      <p:sp>
        <p:nvSpPr>
          <p:cNvPr id="3" name="عنصر نائب للمحتوى 2"/>
          <p:cNvSpPr>
            <a:spLocks noGrp="1"/>
          </p:cNvSpPr>
          <p:nvPr>
            <p:ph idx="1"/>
          </p:nvPr>
        </p:nvSpPr>
        <p:spPr/>
        <p:txBody>
          <a:bodyPr>
            <a:normAutofit/>
          </a:bodyPr>
          <a:lstStyle/>
          <a:p>
            <a:pPr lvl="0"/>
            <a:r>
              <a:rPr lang="ar-SY" dirty="0"/>
              <a:t>يجب أن تكون منتهية وتنتهي بعدد منتهي من التعليمات أو العمليات.</a:t>
            </a:r>
            <a:endParaRPr lang="en-US" dirty="0"/>
          </a:p>
          <a:p>
            <a:pPr lvl="0"/>
            <a:r>
              <a:rPr lang="ar-SY" dirty="0"/>
              <a:t>يجب أن تكون محددة ودقيقة بمعنى أن كل تعليمة يجب أن توصف بدون التباس.</a:t>
            </a:r>
            <a:endParaRPr lang="en-US" dirty="0"/>
          </a:p>
          <a:p>
            <a:pPr lvl="0"/>
            <a:r>
              <a:rPr lang="ar-SY" dirty="0"/>
              <a:t>يجب تحديد مجال تعريف معطيات الدخل إن وجدت</a:t>
            </a:r>
            <a:br>
              <a:rPr lang="ar-SY" dirty="0"/>
            </a:br>
            <a:r>
              <a:rPr lang="ar-SY" dirty="0"/>
              <a:t>(متحولات أعداد صحيحة ,حقيقية ,أحرف ,سلسلة نصية .....).</a:t>
            </a:r>
            <a:endParaRPr lang="en-US" dirty="0"/>
          </a:p>
          <a:p>
            <a:pPr lvl="0"/>
            <a:r>
              <a:rPr lang="ar-SY" dirty="0"/>
              <a:t>يجب أن تكون هنالك نتيجة واحدة على الأقل.</a:t>
            </a:r>
            <a:endParaRPr lang="en-US" dirty="0"/>
          </a:p>
          <a:p>
            <a:r>
              <a:rPr lang="ar-SY" dirty="0"/>
              <a:t>يجب أن تكون فعالة ,أي أن تكون العمليات كلها قابلة للتنفيذ وفي وقت منته من قبل شخص يستخدم الإمكانات اليدوية.</a:t>
            </a:r>
            <a:endParaRPr lang="ar-SA" dirty="0"/>
          </a:p>
        </p:txBody>
      </p:sp>
    </p:spTree>
    <p:extLst>
      <p:ext uri="{BB962C8B-B14F-4D97-AF65-F5344CB8AC3E}">
        <p14:creationId xmlns:p14="http://schemas.microsoft.com/office/powerpoint/2010/main" val="1483672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عامل تقييم الخوارزميات</a:t>
            </a:r>
            <a:endParaRPr lang="ar-SA" dirty="0"/>
          </a:p>
        </p:txBody>
      </p:sp>
      <p:sp>
        <p:nvSpPr>
          <p:cNvPr id="3" name="عنصر نائب للمحتوى 2"/>
          <p:cNvSpPr>
            <a:spLocks noGrp="1"/>
          </p:cNvSpPr>
          <p:nvPr>
            <p:ph idx="1"/>
          </p:nvPr>
        </p:nvSpPr>
        <p:spPr/>
        <p:txBody>
          <a:bodyPr/>
          <a:lstStyle/>
          <a:p>
            <a:r>
              <a:rPr lang="ar-SA" dirty="0" smtClean="0"/>
              <a:t>للمقارنة بين عدة خوارزميات خاصة لمشكلة معينة وتحديد الأمثل فيما بينها نقوم بحساب تعقيد الخوارزمية وهو عبارة عن طريقة منهجية لقياس كلفة هذه الخوارزمية من حيث الذاكرة والسرعة والدقة في النتائج.</a:t>
            </a:r>
          </a:p>
          <a:p>
            <a:endParaRPr lang="ar-SA" dirty="0"/>
          </a:p>
          <a:p>
            <a:r>
              <a:rPr lang="ar-SA" dirty="0" smtClean="0"/>
              <a:t>مثال :</a:t>
            </a:r>
          </a:p>
          <a:p>
            <a:r>
              <a:rPr lang="ar-SA" dirty="0" smtClean="0"/>
              <a:t>للمقارنة بين محركي البحث </a:t>
            </a:r>
            <a:r>
              <a:rPr lang="en-US" dirty="0" err="1" smtClean="0"/>
              <a:t>google</a:t>
            </a:r>
            <a:r>
              <a:rPr lang="en-US" dirty="0" smtClean="0"/>
              <a:t>, yahoo</a:t>
            </a:r>
            <a:r>
              <a:rPr lang="ar-SA" dirty="0" smtClean="0"/>
              <a:t> يمكننا الاعتماد على دقة نتائج البحث ومطابقتها للاستعلام إضافة لسرعة الإجابة .</a:t>
            </a:r>
            <a:endParaRPr lang="ar-SA" dirty="0"/>
          </a:p>
        </p:txBody>
      </p:sp>
    </p:spTree>
    <p:extLst>
      <p:ext uri="{BB962C8B-B14F-4D97-AF65-F5344CB8AC3E}">
        <p14:creationId xmlns:p14="http://schemas.microsoft.com/office/powerpoint/2010/main" val="38383860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تطوير الخوارزمية</a:t>
            </a:r>
            <a:endParaRPr lang="ar-SA" dirty="0"/>
          </a:p>
        </p:txBody>
      </p:sp>
      <p:sp>
        <p:nvSpPr>
          <p:cNvPr id="3" name="عنصر نائب للمحتوى 2"/>
          <p:cNvSpPr>
            <a:spLocks noGrp="1"/>
          </p:cNvSpPr>
          <p:nvPr>
            <p:ph idx="1"/>
          </p:nvPr>
        </p:nvSpPr>
        <p:spPr/>
        <p:txBody>
          <a:bodyPr>
            <a:normAutofit/>
          </a:bodyPr>
          <a:lstStyle/>
          <a:p>
            <a:pPr marL="457200" lvl="0" indent="-457200" eaLnBrk="0" fontAlgn="base" hangingPunct="0">
              <a:lnSpc>
                <a:spcPct val="100000"/>
              </a:lnSpc>
              <a:spcBef>
                <a:spcPct val="0"/>
              </a:spcBef>
              <a:spcAft>
                <a:spcPct val="0"/>
              </a:spcAft>
              <a:buFont typeface="+mj-lt"/>
              <a:buAutoNum type="arabicPeriod"/>
            </a:pPr>
            <a:endParaRPr lang="ar-SA" sz="2400" dirty="0">
              <a:latin typeface="Arial" panose="020B0604020202020204" pitchFamily="34" charset="0"/>
            </a:endParaRPr>
          </a:p>
          <a:p>
            <a:pPr marL="457200" lvl="0" indent="-457200" eaLnBrk="0" fontAlgn="base" hangingPunct="0">
              <a:lnSpc>
                <a:spcPct val="100000"/>
              </a:lnSpc>
              <a:spcBef>
                <a:spcPct val="0"/>
              </a:spcBef>
              <a:spcAft>
                <a:spcPct val="0"/>
              </a:spcAft>
              <a:buFont typeface="+mj-lt"/>
              <a:buAutoNum type="arabicPeriod"/>
            </a:pPr>
            <a:r>
              <a:rPr lang="ar-SA" sz="2400" dirty="0">
                <a:latin typeface="Arial" panose="020B0604020202020204" pitchFamily="34" charset="0"/>
                <a:cs typeface="Arial" panose="020B0604020202020204" pitchFamily="34" charset="0"/>
              </a:rPr>
              <a:t>التعرف على المشكلة بشكل واضح</a:t>
            </a:r>
            <a:r>
              <a:rPr lang="ar-SA" sz="2400" dirty="0">
                <a:latin typeface="Arial" panose="020B0604020202020204" pitchFamily="34" charset="0"/>
              </a:rPr>
              <a:t> . </a:t>
            </a:r>
          </a:p>
          <a:p>
            <a:pPr marL="457200" lvl="0" indent="-457200" eaLnBrk="0" fontAlgn="base" hangingPunct="0">
              <a:lnSpc>
                <a:spcPct val="100000"/>
              </a:lnSpc>
              <a:spcBef>
                <a:spcPct val="0"/>
              </a:spcBef>
              <a:spcAft>
                <a:spcPct val="0"/>
              </a:spcAft>
              <a:buFont typeface="+mj-lt"/>
              <a:buAutoNum type="arabicPeriod"/>
            </a:pPr>
            <a:r>
              <a:rPr lang="ar-SA" sz="2400" dirty="0">
                <a:latin typeface="Arial" panose="020B0604020202020204" pitchFamily="34" charset="0"/>
                <a:cs typeface="Arial" panose="020B0604020202020204" pitchFamily="34" charset="0"/>
              </a:rPr>
              <a:t>تحديد الدخل(المعلومات التي تحتاجها لحل المشكلة) و الخرج (النتيجة التي تريد أن تحصل عليها من الخوارزمية)</a:t>
            </a:r>
            <a:r>
              <a:rPr lang="ar-SA" sz="2400" dirty="0">
                <a:latin typeface="Arial" panose="020B0604020202020204" pitchFamily="34" charset="0"/>
              </a:rPr>
              <a:t>. </a:t>
            </a:r>
          </a:p>
          <a:p>
            <a:pPr marL="457200" lvl="0" indent="-457200" eaLnBrk="0" fontAlgn="base" hangingPunct="0">
              <a:lnSpc>
                <a:spcPct val="100000"/>
              </a:lnSpc>
              <a:spcBef>
                <a:spcPct val="0"/>
              </a:spcBef>
              <a:spcAft>
                <a:spcPct val="0"/>
              </a:spcAft>
              <a:buFont typeface="+mj-lt"/>
              <a:buAutoNum type="arabicPeriod"/>
            </a:pPr>
            <a:r>
              <a:rPr lang="ar-SA" sz="2400" dirty="0">
                <a:latin typeface="Arial" panose="020B0604020202020204" pitchFamily="34" charset="0"/>
                <a:cs typeface="Arial" panose="020B0604020202020204" pitchFamily="34" charset="0"/>
              </a:rPr>
              <a:t>تحدد الخطوات التي ستعالج الدخل للحصول على الخرج</a:t>
            </a:r>
            <a:r>
              <a:rPr lang="ar-SA" sz="2400" dirty="0">
                <a:latin typeface="Arial" panose="020B0604020202020204" pitchFamily="34" charset="0"/>
              </a:rPr>
              <a:t> . </a:t>
            </a:r>
          </a:p>
          <a:p>
            <a:pPr marL="457200" lvl="0" indent="-457200" eaLnBrk="0" fontAlgn="base" hangingPunct="0">
              <a:lnSpc>
                <a:spcPct val="100000"/>
              </a:lnSpc>
              <a:spcBef>
                <a:spcPct val="0"/>
              </a:spcBef>
              <a:spcAft>
                <a:spcPct val="0"/>
              </a:spcAft>
              <a:buFont typeface="+mj-lt"/>
              <a:buAutoNum type="arabicPeriod"/>
            </a:pPr>
            <a:r>
              <a:rPr lang="ar-SA" sz="2400" dirty="0">
                <a:latin typeface="Arial" panose="020B0604020202020204" pitchFamily="34" charset="0"/>
                <a:cs typeface="Arial" panose="020B0604020202020204" pitchFamily="34" charset="0"/>
              </a:rPr>
              <a:t>اختبار الخوارزمية</a:t>
            </a:r>
            <a:r>
              <a:rPr lang="ar-SA" sz="2400" dirty="0">
                <a:latin typeface="Arial" panose="020B0604020202020204" pitchFamily="34" charset="0"/>
              </a:rPr>
              <a:t> </a:t>
            </a:r>
          </a:p>
        </p:txBody>
      </p:sp>
    </p:spTree>
    <p:extLst>
      <p:ext uri="{BB962C8B-B14F-4D97-AF65-F5344CB8AC3E}">
        <p14:creationId xmlns:p14="http://schemas.microsoft.com/office/powerpoint/2010/main" val="4042390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Y" dirty="0"/>
              <a:t>طرق التعبير عن </a:t>
            </a:r>
            <a:r>
              <a:rPr lang="ar-SY" dirty="0" smtClean="0"/>
              <a:t>الخوارزميات</a:t>
            </a:r>
            <a:endParaRPr lang="en-US" dirty="0"/>
          </a:p>
        </p:txBody>
      </p:sp>
      <p:sp>
        <p:nvSpPr>
          <p:cNvPr id="3" name="عنصر نائب للمحتوى 2"/>
          <p:cNvSpPr>
            <a:spLocks noGrp="1"/>
          </p:cNvSpPr>
          <p:nvPr>
            <p:ph idx="1"/>
          </p:nvPr>
        </p:nvSpPr>
        <p:spPr/>
        <p:txBody>
          <a:bodyPr>
            <a:normAutofit/>
          </a:bodyPr>
          <a:lstStyle/>
          <a:p>
            <a:pPr marL="457200" indent="-457200">
              <a:buFont typeface="+mj-lt"/>
              <a:buAutoNum type="arabicPeriod"/>
            </a:pPr>
            <a:r>
              <a:rPr lang="ar-SA" sz="2800" dirty="0" smtClean="0">
                <a:latin typeface="Times New Roman" panose="02020603050405020304" pitchFamily="18" charset="0"/>
                <a:cs typeface="Times New Roman" panose="02020603050405020304" pitchFamily="18" charset="0"/>
              </a:rPr>
              <a:t>الطريقة النصية (شبه ترميز)</a:t>
            </a:r>
          </a:p>
          <a:p>
            <a:pPr marL="457200" indent="-457200">
              <a:buFont typeface="+mj-lt"/>
              <a:buAutoNum type="arabicPeriod"/>
            </a:pPr>
            <a:r>
              <a:rPr lang="ar-SA" sz="2800" dirty="0" smtClean="0">
                <a:latin typeface="Times New Roman" panose="02020603050405020304" pitchFamily="18" charset="0"/>
                <a:cs typeface="Times New Roman" panose="02020603050405020304" pitchFamily="18" charset="0"/>
              </a:rPr>
              <a:t>الطريقة الصورية (المخططات التدفقية)</a:t>
            </a:r>
            <a:endParaRPr lang="ar-SA"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45545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t>الطريقة النصية (شبه الترميز)</a:t>
            </a:r>
            <a:endParaRPr lang="ar-SA" dirty="0"/>
          </a:p>
        </p:txBody>
      </p:sp>
      <p:sp>
        <p:nvSpPr>
          <p:cNvPr id="3" name="عنصر نائب للمحتوى 2"/>
          <p:cNvSpPr>
            <a:spLocks noGrp="1"/>
          </p:cNvSpPr>
          <p:nvPr>
            <p:ph idx="1"/>
          </p:nvPr>
        </p:nvSpPr>
        <p:spPr/>
        <p:txBody>
          <a:bodyPr/>
          <a:lstStyle/>
          <a:p>
            <a:r>
              <a:rPr lang="ar-SA" dirty="0" smtClean="0"/>
              <a:t>يمكن التعبير عن الخوارزمية باستخدام احدى اللغات الطبيعية (عربي ,فرنسي..) ولكن هذه اللغات تتميز بالغموض لذلك نحن بحاجة ل</a:t>
            </a:r>
            <a:r>
              <a:rPr lang="ar-SY" dirty="0" smtClean="0"/>
              <a:t>استخدام </a:t>
            </a:r>
            <a:r>
              <a:rPr lang="ar-SY" dirty="0"/>
              <a:t>طريقة منتظمة للتعبير عن الخوارزمية </a:t>
            </a:r>
            <a:r>
              <a:rPr lang="ar-SA" dirty="0" smtClean="0"/>
              <a:t>بشكل </a:t>
            </a:r>
            <a:r>
              <a:rPr lang="ar-SY" dirty="0" smtClean="0"/>
              <a:t>يتيح </a:t>
            </a:r>
            <a:r>
              <a:rPr lang="ar-SY" dirty="0"/>
              <a:t>لنا حرية التعبير عن الحل مع الاحتفاظ بسهولة نقل الحل إلى لغة برمجة يفهمها الحاسوب ,سنسمي تجاوزا هذا الطريقة في التعبير عن الخوارزمية لغة الخوارزمية</a:t>
            </a:r>
            <a:r>
              <a:rPr lang="ar-SY" dirty="0" smtClean="0"/>
              <a:t>.</a:t>
            </a:r>
            <a:endParaRPr lang="ar-SA" dirty="0" smtClean="0"/>
          </a:p>
          <a:p>
            <a:endParaRPr lang="ar-SA" dirty="0"/>
          </a:p>
          <a:p>
            <a:r>
              <a:rPr lang="ar-SY" dirty="0"/>
              <a:t>التعليمات أو الأوامر الأساسية الخمسة التالية:</a:t>
            </a:r>
            <a:endParaRPr lang="en-US" dirty="0"/>
          </a:p>
          <a:p>
            <a:pPr marL="0" indent="0">
              <a:buNone/>
            </a:pPr>
            <a:r>
              <a:rPr lang="ar-SY" dirty="0"/>
              <a:t>تعليمة القراءة ,تعليمة الكتابة ,تعليمة الإسناد ,التعليمة الشرطية ,التعليمة التكرارية.</a:t>
            </a:r>
            <a:endParaRPr lang="en-US" dirty="0"/>
          </a:p>
          <a:p>
            <a:endParaRPr lang="ar-SA" dirty="0"/>
          </a:p>
        </p:txBody>
      </p:sp>
    </p:spTree>
    <p:extLst>
      <p:ext uri="{BB962C8B-B14F-4D97-AF65-F5344CB8AC3E}">
        <p14:creationId xmlns:p14="http://schemas.microsoft.com/office/powerpoint/2010/main" val="930069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المستند الأكاديمي 16x9">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_9426284_TF03431380.potx" id="{97C39908-987C-48CE-9DCE-0082B5516BCC}" vid="{9F27BE63-CF26-4B9F-B3CD-2F90624ADC47}"/>
    </a:ext>
  </a:extLst>
</a:theme>
</file>

<file path=ppt/theme/theme2.xml><?xml version="1.0" encoding="utf-8"?>
<a:theme xmlns:a="http://schemas.openxmlformats.org/drawingml/2006/main" name="نسق Offic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نسق Offic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APDescription xmlns="4873beb7-5857-4685-be1f-d57550cc96cc" xsi:nil="true"/>
    <AssetExpire xmlns="4873beb7-5857-4685-be1f-d57550cc96cc">2029-01-01T08:00:00+00:00</AssetExpire>
    <CampaignTagsTaxHTField0 xmlns="4873beb7-5857-4685-be1f-d57550cc96cc">
      <Terms xmlns="http://schemas.microsoft.com/office/infopath/2007/PartnerControls"/>
    </CampaignTagsTaxHTField0>
    <IntlLangReviewDate xmlns="4873beb7-5857-4685-be1f-d57550cc96cc" xsi:nil="true"/>
    <TPFriendlyName xmlns="4873beb7-5857-4685-be1f-d57550cc96cc" xsi:nil="true"/>
    <IntlLangReview xmlns="4873beb7-5857-4685-be1f-d57550cc96cc">false</IntlLangReview>
    <LocLastLocAttemptVersionLookup xmlns="4873beb7-5857-4685-be1f-d57550cc96cc">855024</LocLastLocAttemptVersionLookup>
    <PolicheckWords xmlns="4873beb7-5857-4685-be1f-d57550cc96cc" xsi:nil="true"/>
    <SubmitterId xmlns="4873beb7-5857-4685-be1f-d57550cc96cc" xsi:nil="true"/>
    <AcquiredFrom xmlns="4873beb7-5857-4685-be1f-d57550cc96cc">Internal MS</AcquiredFrom>
    <EditorialStatus xmlns="4873beb7-5857-4685-be1f-d57550cc96cc">Complete</EditorialStatus>
    <Markets xmlns="4873beb7-5857-4685-be1f-d57550cc96cc"/>
    <OriginAsset xmlns="4873beb7-5857-4685-be1f-d57550cc96cc" xsi:nil="true"/>
    <AssetStart xmlns="4873beb7-5857-4685-be1f-d57550cc96cc">2012-08-31T08:50:00+00:00</AssetStart>
    <FriendlyTitle xmlns="4873beb7-5857-4685-be1f-d57550cc96cc" xsi:nil="true"/>
    <MarketSpecific xmlns="4873beb7-5857-4685-be1f-d57550cc96cc">false</MarketSpecific>
    <TPNamespace xmlns="4873beb7-5857-4685-be1f-d57550cc96cc" xsi:nil="true"/>
    <PublishStatusLookup xmlns="4873beb7-5857-4685-be1f-d57550cc96cc">
      <Value>1616423</Value>
    </PublishStatusLookup>
    <APAuthor xmlns="4873beb7-5857-4685-be1f-d57550cc96cc">
      <UserInfo>
        <DisplayName>REDMOND\kristaa</DisplayName>
        <AccountId>136</AccountId>
        <AccountType/>
      </UserInfo>
    </APAuthor>
    <TPCommandLine xmlns="4873beb7-5857-4685-be1f-d57550cc96cc" xsi:nil="true"/>
    <IntlLangReviewer xmlns="4873beb7-5857-4685-be1f-d57550cc96cc" xsi:nil="true"/>
    <OpenTemplate xmlns="4873beb7-5857-4685-be1f-d57550cc96cc">true</OpenTemplate>
    <CSXSubmissionDate xmlns="4873beb7-5857-4685-be1f-d57550cc96cc" xsi:nil="true"/>
    <TaxCatchAll xmlns="4873beb7-5857-4685-be1f-d57550cc96cc"/>
    <Manager xmlns="4873beb7-5857-4685-be1f-d57550cc96cc" xsi:nil="true"/>
    <NumericId xmlns="4873beb7-5857-4685-be1f-d57550cc96cc" xsi:nil="true"/>
    <ParentAssetId xmlns="4873beb7-5857-4685-be1f-d57550cc96cc" xsi:nil="true"/>
    <OriginalSourceMarket xmlns="4873beb7-5857-4685-be1f-d57550cc96cc" xsi:nil="true"/>
    <ApprovalStatus xmlns="4873beb7-5857-4685-be1f-d57550cc96cc">InProgress</ApprovalStatus>
    <TPComponent xmlns="4873beb7-5857-4685-be1f-d57550cc96cc" xsi:nil="true"/>
    <EditorialTags xmlns="4873beb7-5857-4685-be1f-d57550cc96cc" xsi:nil="true"/>
    <TPExecutable xmlns="4873beb7-5857-4685-be1f-d57550cc96cc" xsi:nil="true"/>
    <TPLaunchHelpLink xmlns="4873beb7-5857-4685-be1f-d57550cc96cc" xsi:nil="true"/>
    <LocComments xmlns="4873beb7-5857-4685-be1f-d57550cc96cc" xsi:nil="true"/>
    <LocRecommendedHandoff xmlns="4873beb7-5857-4685-be1f-d57550cc96cc" xsi:nil="true"/>
    <SourceTitle xmlns="4873beb7-5857-4685-be1f-d57550cc96cc" xsi:nil="true"/>
    <CSXUpdate xmlns="4873beb7-5857-4685-be1f-d57550cc96cc">false</CSXUpdate>
    <IntlLocPriority xmlns="4873beb7-5857-4685-be1f-d57550cc96cc" xsi:nil="true"/>
    <UAProjectedTotalWords xmlns="4873beb7-5857-4685-be1f-d57550cc96cc" xsi:nil="true"/>
    <AssetType xmlns="4873beb7-5857-4685-be1f-d57550cc96cc">TP</AssetType>
    <MachineTranslated xmlns="4873beb7-5857-4685-be1f-d57550cc96cc">false</MachineTranslated>
    <OutputCachingOn xmlns="4873beb7-5857-4685-be1f-d57550cc96cc">false</OutputCachingOn>
    <TemplateStatus xmlns="4873beb7-5857-4685-be1f-d57550cc96cc">Complete</TemplateStatus>
    <IsSearchable xmlns="4873beb7-5857-4685-be1f-d57550cc96cc">true</IsSearchable>
    <ContentItem xmlns="4873beb7-5857-4685-be1f-d57550cc96cc" xsi:nil="true"/>
    <HandoffToMSDN xmlns="4873beb7-5857-4685-be1f-d57550cc96cc" xsi:nil="true"/>
    <ShowIn xmlns="4873beb7-5857-4685-be1f-d57550cc96cc">Show everywhere</ShowIn>
    <ThumbnailAssetId xmlns="4873beb7-5857-4685-be1f-d57550cc96cc" xsi:nil="true"/>
    <UALocComments xmlns="4873beb7-5857-4685-be1f-d57550cc96cc" xsi:nil="true"/>
    <UALocRecommendation xmlns="4873beb7-5857-4685-be1f-d57550cc96cc">Localize</UALocRecommendation>
    <LastModifiedDateTime xmlns="4873beb7-5857-4685-be1f-d57550cc96cc" xsi:nil="true"/>
    <LegacyData xmlns="4873beb7-5857-4685-be1f-d57550cc96cc" xsi:nil="true"/>
    <LocManualTestRequired xmlns="4873beb7-5857-4685-be1f-d57550cc96cc">false</LocManualTestRequired>
    <LocMarketGroupTiers2 xmlns="4873beb7-5857-4685-be1f-d57550cc96cc" xsi:nil="true"/>
    <ClipArtFilename xmlns="4873beb7-5857-4685-be1f-d57550cc96cc" xsi:nil="true"/>
    <TPApplication xmlns="4873beb7-5857-4685-be1f-d57550cc96cc" xsi:nil="true"/>
    <CSXHash xmlns="4873beb7-5857-4685-be1f-d57550cc96cc" xsi:nil="true"/>
    <DirectSourceMarket xmlns="4873beb7-5857-4685-be1f-d57550cc96cc" xsi:nil="true"/>
    <PrimaryImageGen xmlns="4873beb7-5857-4685-be1f-d57550cc96cc">true</PrimaryImageGen>
    <PlannedPubDate xmlns="4873beb7-5857-4685-be1f-d57550cc96cc" xsi:nil="true"/>
    <CSXSubmissionMarket xmlns="4873beb7-5857-4685-be1f-d57550cc96cc" xsi:nil="true"/>
    <Downloads xmlns="4873beb7-5857-4685-be1f-d57550cc96cc">0</Downloads>
    <ArtSampleDocs xmlns="4873beb7-5857-4685-be1f-d57550cc96cc" xsi:nil="true"/>
    <TrustLevel xmlns="4873beb7-5857-4685-be1f-d57550cc96cc">1 Microsoft Managed Content</TrustLevel>
    <BlockPublish xmlns="4873beb7-5857-4685-be1f-d57550cc96cc">false</BlockPublish>
    <TPLaunchHelpLinkType xmlns="4873beb7-5857-4685-be1f-d57550cc96cc">Template</TPLaunchHelpLinkType>
    <LocalizationTagsTaxHTField0 xmlns="4873beb7-5857-4685-be1f-d57550cc96cc">
      <Terms xmlns="http://schemas.microsoft.com/office/infopath/2007/PartnerControls"/>
    </LocalizationTagsTaxHTField0>
    <BusinessGroup xmlns="4873beb7-5857-4685-be1f-d57550cc96cc" xsi:nil="true"/>
    <Providers xmlns="4873beb7-5857-4685-be1f-d57550cc96cc" xsi:nil="true"/>
    <TemplateTemplateType xmlns="4873beb7-5857-4685-be1f-d57550cc96cc">PowerPoint Presentation Template</TemplateTemplateType>
    <TimesCloned xmlns="4873beb7-5857-4685-be1f-d57550cc96cc" xsi:nil="true"/>
    <TPAppVersion xmlns="4873beb7-5857-4685-be1f-d57550cc96cc" xsi:nil="true"/>
    <VoteCount xmlns="4873beb7-5857-4685-be1f-d57550cc96cc" xsi:nil="true"/>
    <AverageRating xmlns="4873beb7-5857-4685-be1f-d57550cc96cc" xsi:nil="true"/>
    <FeatureTagsTaxHTField0 xmlns="4873beb7-5857-4685-be1f-d57550cc96cc">
      <Terms xmlns="http://schemas.microsoft.com/office/infopath/2007/PartnerControls"/>
    </FeatureTagsTaxHTField0>
    <Provider xmlns="4873beb7-5857-4685-be1f-d57550cc96cc" xsi:nil="true"/>
    <UACurrentWords xmlns="4873beb7-5857-4685-be1f-d57550cc96cc" xsi:nil="true"/>
    <AssetId xmlns="4873beb7-5857-4685-be1f-d57550cc96cc">TP103431361</AssetId>
    <TPClientViewer xmlns="4873beb7-5857-4685-be1f-d57550cc96cc" xsi:nil="true"/>
    <DSATActionTaken xmlns="4873beb7-5857-4685-be1f-d57550cc96cc" xsi:nil="true"/>
    <APEditor xmlns="4873beb7-5857-4685-be1f-d57550cc96cc">
      <UserInfo>
        <DisplayName/>
        <AccountId xsi:nil="true"/>
        <AccountType/>
      </UserInfo>
    </APEditor>
    <TPInstallLocation xmlns="4873beb7-5857-4685-be1f-d57550cc96cc" xsi:nil="true"/>
    <OOCacheId xmlns="4873beb7-5857-4685-be1f-d57550cc96cc" xsi:nil="true"/>
    <IsDeleted xmlns="4873beb7-5857-4685-be1f-d57550cc96cc">false</IsDeleted>
    <PublishTargets xmlns="4873beb7-5857-4685-be1f-d57550cc96cc">OfficeOnlineVNext</PublishTargets>
    <ApprovalLog xmlns="4873beb7-5857-4685-be1f-d57550cc96cc" xsi:nil="true"/>
    <BugNumber xmlns="4873beb7-5857-4685-be1f-d57550cc96cc" xsi:nil="true"/>
    <CrawlForDependencies xmlns="4873beb7-5857-4685-be1f-d57550cc96cc">false</CrawlForDependencies>
    <InternalTagsTaxHTField0 xmlns="4873beb7-5857-4685-be1f-d57550cc96cc">
      <Terms xmlns="http://schemas.microsoft.com/office/infopath/2007/PartnerControls"/>
    </InternalTagsTaxHTField0>
    <LastHandOff xmlns="4873beb7-5857-4685-be1f-d57550cc96cc" xsi:nil="true"/>
    <Milestone xmlns="4873beb7-5857-4685-be1f-d57550cc96cc" xsi:nil="true"/>
    <OriginalRelease xmlns="4873beb7-5857-4685-be1f-d57550cc96cc">15</OriginalRelease>
    <RecommendationsModifier xmlns="4873beb7-5857-4685-be1f-d57550cc96cc" xsi:nil="true"/>
    <ScenarioTagsTaxHTField0 xmlns="4873beb7-5857-4685-be1f-d57550cc96cc">
      <Terms xmlns="http://schemas.microsoft.com/office/infopath/2007/PartnerControls"/>
    </ScenarioTagsTaxHTField0>
    <UANotes xmlns="4873beb7-5857-4685-be1f-d57550cc96cc" xsi:nil="true"/>
  </documentManagement>
</p:properties>
</file>

<file path=customXml/item3.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61E720F-F05D-4536-9C34-0CFCED65D3B7}">
  <ds:schemaRefs>
    <ds:schemaRef ds:uri="http://schemas.microsoft.com/sharepoint/v3/contenttype/forms"/>
  </ds:schemaRefs>
</ds:datastoreItem>
</file>

<file path=customXml/itemProps2.xml><?xml version="1.0" encoding="utf-8"?>
<ds:datastoreItem xmlns:ds="http://schemas.openxmlformats.org/officeDocument/2006/customXml" ds:itemID="{8CDDBB83-77C1-4099-A0AA-289882E745E2}">
  <ds:schemaRefs>
    <ds:schemaRef ds:uri="http://schemas.microsoft.com/office/2006/documentManagement/types"/>
    <ds:schemaRef ds:uri="http://purl.org/dc/terms/"/>
    <ds:schemaRef ds:uri="http://purl.org/dc/elements/1.1/"/>
    <ds:schemaRef ds:uri="http://purl.org/dc/dcmitype/"/>
    <ds:schemaRef ds:uri="http://www.w3.org/XML/1998/namespace"/>
    <ds:schemaRef ds:uri="4873beb7-5857-4685-be1f-d57550cc96cc"/>
    <ds:schemaRef ds:uri="http://schemas.microsoft.com/office/2006/metadata/properties"/>
    <ds:schemaRef ds:uri="http://schemas.microsoft.com/office/infopath/2007/PartnerControls"/>
    <ds:schemaRef ds:uri="http://schemas.openxmlformats.org/package/2006/metadata/core-properties"/>
  </ds:schemaRefs>
</ds:datastoreItem>
</file>

<file path=customXml/itemProps3.xml><?xml version="1.0" encoding="utf-8"?>
<ds:datastoreItem xmlns:ds="http://schemas.openxmlformats.org/officeDocument/2006/customXml" ds:itemID="{28C8B9CA-0273-4370-889A-FC05DA5C2F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tf03431380</Template>
  <TotalTime>0</TotalTime>
  <Words>845</Words>
  <Application>Microsoft Office PowerPoint</Application>
  <PresentationFormat>ملء الشاشة</PresentationFormat>
  <Paragraphs>116</Paragraphs>
  <Slides>19</Slides>
  <Notes>1</Notes>
  <HiddenSlides>0</HiddenSlides>
  <MMClips>0</MMClips>
  <ScaleCrop>false</ScaleCrop>
  <HeadingPairs>
    <vt:vector size="8" baseType="variant">
      <vt:variant>
        <vt:lpstr>الخطوط المستخدمة</vt:lpstr>
      </vt:variant>
      <vt:variant>
        <vt:i4>6</vt:i4>
      </vt:variant>
      <vt:variant>
        <vt:lpstr>نسق</vt:lpstr>
      </vt:variant>
      <vt:variant>
        <vt:i4>1</vt:i4>
      </vt:variant>
      <vt:variant>
        <vt:lpstr>خوادم OLE مضمنة</vt:lpstr>
      </vt:variant>
      <vt:variant>
        <vt:i4>1</vt:i4>
      </vt:variant>
      <vt:variant>
        <vt:lpstr>عناوين الشرائح</vt:lpstr>
      </vt:variant>
      <vt:variant>
        <vt:i4>19</vt:i4>
      </vt:variant>
    </vt:vector>
  </HeadingPairs>
  <TitlesOfParts>
    <vt:vector size="27" baseType="lpstr">
      <vt:lpstr>Arial</vt:lpstr>
      <vt:lpstr>Calibri</vt:lpstr>
      <vt:lpstr>Euphemia</vt:lpstr>
      <vt:lpstr>Tahoma</vt:lpstr>
      <vt:lpstr>Times New Roman</vt:lpstr>
      <vt:lpstr>Wingdings</vt:lpstr>
      <vt:lpstr>المستند الأكاديمي 16x9</vt:lpstr>
      <vt:lpstr>Equation.DSMT4</vt:lpstr>
      <vt:lpstr>مفاهيم أساسية في الخوارزميات وبنى المعطيات</vt:lpstr>
      <vt:lpstr>مفاهيم هامة</vt:lpstr>
      <vt:lpstr>أهمية الخوارزمية</vt:lpstr>
      <vt:lpstr>لكل مشكلة عدة خوارزميات</vt:lpstr>
      <vt:lpstr>مواصفات الخوارزمية الجيدة</vt:lpstr>
      <vt:lpstr>عامل تقييم الخوارزميات</vt:lpstr>
      <vt:lpstr>تطوير الخوارزمية</vt:lpstr>
      <vt:lpstr>طرق التعبير عن الخوارزميات</vt:lpstr>
      <vt:lpstr>الطريقة النصية (شبه الترميز)</vt:lpstr>
      <vt:lpstr>عرض تقديمي في PowerPoint</vt:lpstr>
      <vt:lpstr>عرض تقديمي في PowerPoint</vt:lpstr>
      <vt:lpstr>عرض تقديمي في PowerPoint</vt:lpstr>
      <vt:lpstr>عرض تقديمي في PowerPoint</vt:lpstr>
      <vt:lpstr>تمارين</vt:lpstr>
      <vt:lpstr>عرض تقديمي في PowerPoint</vt:lpstr>
      <vt:lpstr>الطريقة البيانية</vt:lpstr>
      <vt:lpstr>عرض تقديمي في PowerPoint</vt:lpstr>
      <vt:lpstr>عرض تقديمي في PowerPoint</vt:lpstr>
      <vt:lpstr>وظائف</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2018-09-22T17:11:11Z</dcterms:created>
  <dcterms:modified xsi:type="dcterms:W3CDTF">2018-09-25T00:16:31Z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0x0101006EDDDB5EE6D98C44930B742096920B300400F5B6D36B3EF94B4E9A635CDF2A18F5B8</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